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FF3-D6A8-49ED-99E2-2E14C32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795"/>
          </a:xfrm>
        </p:spPr>
        <p:txBody>
          <a:bodyPr/>
          <a:lstStyle/>
          <a:p>
            <a:pPr algn="ctr"/>
            <a:r>
              <a:rPr lang="en-US" dirty="0"/>
              <a:t>7/17/19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EF1-95C9-492F-93EA-453F86B2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Processed 25+ patients since last week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Read Chapter 4 of Visualization Design and Analysis: Abstractions, Principles, and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Updated website with weekly progress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Continued learning about choropleth maps in 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235C-7B3A-48C0-84A4-1666D692BC6D}"/>
              </a:ext>
            </a:extLst>
          </p:cNvPr>
          <p:cNvSpPr txBox="1"/>
          <p:nvPr/>
        </p:nvSpPr>
        <p:spPr>
          <a:xfrm>
            <a:off x="10045148" y="6329644"/>
            <a:ext cx="205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Michael Tran</a:t>
            </a:r>
          </a:p>
        </p:txBody>
      </p:sp>
    </p:spTree>
    <p:extLst>
      <p:ext uri="{BB962C8B-B14F-4D97-AF65-F5344CB8AC3E}">
        <p14:creationId xmlns:p14="http://schemas.microsoft.com/office/powerpoint/2010/main" val="10591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377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Corbel</vt:lpstr>
      <vt:lpstr>Courier New</vt:lpstr>
      <vt:lpstr>Feathered</vt:lpstr>
      <vt:lpstr>7/17/19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18</cp:revision>
  <dcterms:created xsi:type="dcterms:W3CDTF">2019-06-19T14:05:26Z</dcterms:created>
  <dcterms:modified xsi:type="dcterms:W3CDTF">2019-07-17T16:04:29Z</dcterms:modified>
</cp:coreProperties>
</file>