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 dirty="0"/>
              <a:t>7/17/19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Processed 40+ patients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045148" y="6329644"/>
            <a:ext cx="205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378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7/17/19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19</cp:revision>
  <dcterms:created xsi:type="dcterms:W3CDTF">2019-06-19T14:05:26Z</dcterms:created>
  <dcterms:modified xsi:type="dcterms:W3CDTF">2019-07-24T16:16:50Z</dcterms:modified>
</cp:coreProperties>
</file>