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F676D91D-C806-41D9-B278-DCF24611B5C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82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F676D91D-C806-41D9-B278-DCF24611B5C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75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76D91D-C806-41D9-B278-DCF24611B5C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668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41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61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9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D91D-C806-41D9-B278-DCF24611B5C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2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F676D91D-C806-41D9-B278-DCF24611B5C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F676D91D-C806-41D9-B278-DCF24611B5C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676D91D-C806-41D9-B278-DCF24611B5C6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F93DDA8-C3B0-41FA-9C1C-BC2C8910A5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DFF3-D6A8-49ED-99E2-2E14C32A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497795"/>
          </a:xfrm>
        </p:spPr>
        <p:txBody>
          <a:bodyPr/>
          <a:lstStyle/>
          <a:p>
            <a:pPr algn="ctr"/>
            <a:r>
              <a:rPr lang="en-US" dirty="0"/>
              <a:t>7/31/19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2EF1-95C9-492F-93EA-453F86B2F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Processed 50+ patients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Read through chapter 5 of book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Visualization Design and Analysis: Abstractions, Principles, and Methods by Tamara </a:t>
            </a:r>
            <a:r>
              <a:rPr lang="en-US" sz="2200" dirty="0" err="1"/>
              <a:t>Munzner</a:t>
            </a:r>
            <a:endParaRPr lang="en-US" sz="220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E235C-7B3A-48C0-84A4-1666D692BC6D}"/>
              </a:ext>
            </a:extLst>
          </p:cNvPr>
          <p:cNvSpPr txBox="1"/>
          <p:nvPr/>
        </p:nvSpPr>
        <p:spPr>
          <a:xfrm>
            <a:off x="10045148" y="6329644"/>
            <a:ext cx="205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Michael Tran</a:t>
            </a:r>
          </a:p>
        </p:txBody>
      </p:sp>
    </p:spTree>
    <p:extLst>
      <p:ext uri="{BB962C8B-B14F-4D97-AF65-F5344CB8AC3E}">
        <p14:creationId xmlns:p14="http://schemas.microsoft.com/office/powerpoint/2010/main" val="105914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eathered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430</TotalTime>
  <Words>28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Schoolbook</vt:lpstr>
      <vt:lpstr>Corbel</vt:lpstr>
      <vt:lpstr>Courier New</vt:lpstr>
      <vt:lpstr>Feathered</vt:lpstr>
      <vt:lpstr>7/31/19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Tran </dc:title>
  <dc:creator>Michael Tran</dc:creator>
  <cp:lastModifiedBy>Michael Tran</cp:lastModifiedBy>
  <cp:revision>22</cp:revision>
  <dcterms:created xsi:type="dcterms:W3CDTF">2019-06-19T14:05:26Z</dcterms:created>
  <dcterms:modified xsi:type="dcterms:W3CDTF">2019-07-31T17:54:51Z</dcterms:modified>
</cp:coreProperties>
</file>