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61" r:id="rId4"/>
    <p:sldId id="257" r:id="rId5"/>
    <p:sldId id="263" r:id="rId6"/>
    <p:sldId id="258" r:id="rId7"/>
    <p:sldId id="259" r:id="rId8"/>
    <p:sldId id="264" r:id="rId9"/>
    <p:sldId id="265" r:id="rId10"/>
    <p:sldId id="26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84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C0E1A-50FB-49A6-A3FD-91E331E1CE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98158" y="6414052"/>
            <a:ext cx="2093842" cy="443948"/>
          </a:xfrm>
        </p:spPr>
        <p:txBody>
          <a:bodyPr>
            <a:noAutofit/>
          </a:bodyPr>
          <a:lstStyle/>
          <a:p>
            <a:r>
              <a:rPr lang="en-US" sz="2400" dirty="0"/>
              <a:t>Michael Tran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014FA7-4682-4CAE-969D-E128A3D37D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82668" y="452306"/>
            <a:ext cx="8886480" cy="1200330"/>
          </a:xfrm>
        </p:spPr>
        <p:txBody>
          <a:bodyPr>
            <a:normAutofit/>
          </a:bodyPr>
          <a:lstStyle/>
          <a:p>
            <a:r>
              <a:rPr lang="en-US" sz="6600" dirty="0">
                <a:latin typeface="+mj-lt"/>
              </a:rPr>
              <a:t>8/7/19 Updates </a:t>
            </a:r>
          </a:p>
        </p:txBody>
      </p:sp>
    </p:spTree>
    <p:extLst>
      <p:ext uri="{BB962C8B-B14F-4D97-AF65-F5344CB8AC3E}">
        <p14:creationId xmlns:p14="http://schemas.microsoft.com/office/powerpoint/2010/main" val="8668315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C0E1A-50FB-49A6-A3FD-91E331E1CE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98158" y="6414052"/>
            <a:ext cx="2093842" cy="443948"/>
          </a:xfrm>
        </p:spPr>
        <p:txBody>
          <a:bodyPr>
            <a:noAutofit/>
          </a:bodyPr>
          <a:lstStyle/>
          <a:p>
            <a:r>
              <a:rPr lang="en-US" sz="2400" dirty="0"/>
              <a:t>Michael Tran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014FA7-4682-4CAE-969D-E128A3D37D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82668" y="452306"/>
            <a:ext cx="8886480" cy="1200330"/>
          </a:xfrm>
        </p:spPr>
        <p:txBody>
          <a:bodyPr>
            <a:normAutofit/>
          </a:bodyPr>
          <a:lstStyle/>
          <a:p>
            <a:r>
              <a:rPr lang="en-US" sz="6600" dirty="0">
                <a:latin typeface="+mj-lt"/>
              </a:rPr>
              <a:t>8/7/19 Updates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2D7167-67C0-4F45-9FCE-5786A4613A79}"/>
              </a:ext>
            </a:extLst>
          </p:cNvPr>
          <p:cNvSpPr txBox="1"/>
          <p:nvPr/>
        </p:nvSpPr>
        <p:spPr>
          <a:xfrm>
            <a:off x="4532243" y="2559975"/>
            <a:ext cx="690438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FINISHED DATA ENTRY!! (444 records in database)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Updated website with new colors and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Choropleth map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Going over the database again for additional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Last week of internship</a:t>
            </a:r>
          </a:p>
        </p:txBody>
      </p:sp>
    </p:spTree>
    <p:extLst>
      <p:ext uri="{BB962C8B-B14F-4D97-AF65-F5344CB8AC3E}">
        <p14:creationId xmlns:p14="http://schemas.microsoft.com/office/powerpoint/2010/main" val="224747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C0E1A-50FB-49A6-A3FD-91E331E1CE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98158" y="6414052"/>
            <a:ext cx="2093842" cy="443948"/>
          </a:xfrm>
        </p:spPr>
        <p:txBody>
          <a:bodyPr>
            <a:noAutofit/>
          </a:bodyPr>
          <a:lstStyle/>
          <a:p>
            <a:r>
              <a:rPr lang="en-US" sz="2400" dirty="0"/>
              <a:t>Michael Tran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014FA7-4682-4CAE-969D-E128A3D37D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82668" y="452306"/>
            <a:ext cx="8886480" cy="1200330"/>
          </a:xfrm>
        </p:spPr>
        <p:txBody>
          <a:bodyPr>
            <a:normAutofit/>
          </a:bodyPr>
          <a:lstStyle/>
          <a:p>
            <a:r>
              <a:rPr lang="en-US" sz="6600" dirty="0">
                <a:latin typeface="+mj-lt"/>
              </a:rPr>
              <a:t>8/7/19 Updates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2D7167-67C0-4F45-9FCE-5786A4613A79}"/>
              </a:ext>
            </a:extLst>
          </p:cNvPr>
          <p:cNvSpPr txBox="1"/>
          <p:nvPr/>
        </p:nvSpPr>
        <p:spPr>
          <a:xfrm>
            <a:off x="4532243" y="2559975"/>
            <a:ext cx="6904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FINISHED DATA ENTRY!! (444 records in database)</a:t>
            </a:r>
          </a:p>
        </p:txBody>
      </p:sp>
    </p:spTree>
    <p:extLst>
      <p:ext uri="{BB962C8B-B14F-4D97-AF65-F5344CB8AC3E}">
        <p14:creationId xmlns:p14="http://schemas.microsoft.com/office/powerpoint/2010/main" val="984043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C0E1A-50FB-49A6-A3FD-91E331E1CE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98158" y="6414052"/>
            <a:ext cx="2093842" cy="443948"/>
          </a:xfrm>
        </p:spPr>
        <p:txBody>
          <a:bodyPr>
            <a:noAutofit/>
          </a:bodyPr>
          <a:lstStyle/>
          <a:p>
            <a:r>
              <a:rPr lang="en-US" sz="2400" dirty="0"/>
              <a:t>Michael Tran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014FA7-4682-4CAE-969D-E128A3D37D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82668" y="452306"/>
            <a:ext cx="8886480" cy="1200330"/>
          </a:xfrm>
        </p:spPr>
        <p:txBody>
          <a:bodyPr>
            <a:normAutofit/>
          </a:bodyPr>
          <a:lstStyle/>
          <a:p>
            <a:r>
              <a:rPr lang="en-US" sz="6600" dirty="0">
                <a:latin typeface="+mj-lt"/>
              </a:rPr>
              <a:t>8/7/19 Updates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2D7167-67C0-4F45-9FCE-5786A4613A79}"/>
              </a:ext>
            </a:extLst>
          </p:cNvPr>
          <p:cNvSpPr txBox="1"/>
          <p:nvPr/>
        </p:nvSpPr>
        <p:spPr>
          <a:xfrm>
            <a:off x="4532243" y="2559975"/>
            <a:ext cx="69043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FINISHED DATA ENTRY!! (444 records in database)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Updated website with new colors and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24809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D806061C-B953-4218-BB9E-C83DB8422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798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987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C0E1A-50FB-49A6-A3FD-91E331E1CE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98158" y="6414052"/>
            <a:ext cx="2093842" cy="443948"/>
          </a:xfrm>
        </p:spPr>
        <p:txBody>
          <a:bodyPr>
            <a:noAutofit/>
          </a:bodyPr>
          <a:lstStyle/>
          <a:p>
            <a:r>
              <a:rPr lang="en-US" sz="2400" dirty="0"/>
              <a:t>Michael Tran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014FA7-4682-4CAE-969D-E128A3D37D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82668" y="452306"/>
            <a:ext cx="8886480" cy="1200330"/>
          </a:xfrm>
        </p:spPr>
        <p:txBody>
          <a:bodyPr>
            <a:normAutofit/>
          </a:bodyPr>
          <a:lstStyle/>
          <a:p>
            <a:r>
              <a:rPr lang="en-US" sz="6600" dirty="0">
                <a:latin typeface="+mj-lt"/>
              </a:rPr>
              <a:t>8/7/19 Updates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2D7167-67C0-4F45-9FCE-5786A4613A79}"/>
              </a:ext>
            </a:extLst>
          </p:cNvPr>
          <p:cNvSpPr txBox="1"/>
          <p:nvPr/>
        </p:nvSpPr>
        <p:spPr>
          <a:xfrm>
            <a:off x="4532243" y="2559975"/>
            <a:ext cx="69043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FINISHED DATA ENTRY!! (444 records in database)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Updated website with new colors and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17545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C0E1A-50FB-49A6-A3FD-91E331E1CE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98158" y="6414052"/>
            <a:ext cx="2093842" cy="443948"/>
          </a:xfrm>
        </p:spPr>
        <p:txBody>
          <a:bodyPr>
            <a:noAutofit/>
          </a:bodyPr>
          <a:lstStyle/>
          <a:p>
            <a:r>
              <a:rPr lang="en-US" sz="2400" dirty="0"/>
              <a:t>Michael Tran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014FA7-4682-4CAE-969D-E128A3D37D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82668" y="452306"/>
            <a:ext cx="8886480" cy="1200330"/>
          </a:xfrm>
        </p:spPr>
        <p:txBody>
          <a:bodyPr>
            <a:normAutofit/>
          </a:bodyPr>
          <a:lstStyle/>
          <a:p>
            <a:r>
              <a:rPr lang="en-US" sz="6600" dirty="0">
                <a:latin typeface="+mj-lt"/>
              </a:rPr>
              <a:t>8/7/19 Updates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2D7167-67C0-4F45-9FCE-5786A4613A79}"/>
              </a:ext>
            </a:extLst>
          </p:cNvPr>
          <p:cNvSpPr txBox="1"/>
          <p:nvPr/>
        </p:nvSpPr>
        <p:spPr>
          <a:xfrm>
            <a:off x="4532243" y="2559975"/>
            <a:ext cx="69043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FINISHED DATA ENTRY!! (444 records in database)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Updated website with new colors and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Choropleth map in 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75399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white wall&#10;&#10;Description automatically generated">
            <a:extLst>
              <a:ext uri="{FF2B5EF4-FFF2-40B4-BE49-F238E27FC236}">
                <a16:creationId xmlns:a16="http://schemas.microsoft.com/office/drawing/2014/main" id="{35C33F64-9B40-427F-BC43-A8783567FA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8653"/>
            <a:ext cx="6220693" cy="622069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64338C4-0B4B-41AD-B254-4CAAABBCDF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8698" y="0"/>
            <a:ext cx="6883302" cy="6883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565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C0E1A-50FB-49A6-A3FD-91E331E1CE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98158" y="6414052"/>
            <a:ext cx="2093842" cy="443948"/>
          </a:xfrm>
        </p:spPr>
        <p:txBody>
          <a:bodyPr>
            <a:noAutofit/>
          </a:bodyPr>
          <a:lstStyle/>
          <a:p>
            <a:r>
              <a:rPr lang="en-US" sz="2400" dirty="0"/>
              <a:t>Michael Tran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014FA7-4682-4CAE-969D-E128A3D37D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82668" y="452306"/>
            <a:ext cx="8886480" cy="1200330"/>
          </a:xfrm>
        </p:spPr>
        <p:txBody>
          <a:bodyPr>
            <a:normAutofit/>
          </a:bodyPr>
          <a:lstStyle/>
          <a:p>
            <a:r>
              <a:rPr lang="en-US" sz="6600" dirty="0">
                <a:latin typeface="+mj-lt"/>
              </a:rPr>
              <a:t>8/7/19 Updates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2D7167-67C0-4F45-9FCE-5786A4613A79}"/>
              </a:ext>
            </a:extLst>
          </p:cNvPr>
          <p:cNvSpPr txBox="1"/>
          <p:nvPr/>
        </p:nvSpPr>
        <p:spPr>
          <a:xfrm>
            <a:off x="4532243" y="2559975"/>
            <a:ext cx="69043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FINISHED DATA ENTRY!! (444 records in database)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Updated website with new colors and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Choropleth map in 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50946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C0E1A-50FB-49A6-A3FD-91E331E1CE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98158" y="6414052"/>
            <a:ext cx="2093842" cy="443948"/>
          </a:xfrm>
        </p:spPr>
        <p:txBody>
          <a:bodyPr>
            <a:noAutofit/>
          </a:bodyPr>
          <a:lstStyle/>
          <a:p>
            <a:r>
              <a:rPr lang="en-US" sz="2400" dirty="0"/>
              <a:t>Michael Tran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014FA7-4682-4CAE-969D-E128A3D37D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82668" y="452306"/>
            <a:ext cx="8886480" cy="1200330"/>
          </a:xfrm>
        </p:spPr>
        <p:txBody>
          <a:bodyPr>
            <a:normAutofit/>
          </a:bodyPr>
          <a:lstStyle/>
          <a:p>
            <a:r>
              <a:rPr lang="en-US" sz="6600" dirty="0">
                <a:latin typeface="+mj-lt"/>
              </a:rPr>
              <a:t>8/7/19 Updates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2D7167-67C0-4F45-9FCE-5786A4613A79}"/>
              </a:ext>
            </a:extLst>
          </p:cNvPr>
          <p:cNvSpPr txBox="1"/>
          <p:nvPr/>
        </p:nvSpPr>
        <p:spPr>
          <a:xfrm>
            <a:off x="4532243" y="2559975"/>
            <a:ext cx="690438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FINISHED DATA ENTRY!! (444 records in database)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Updated website with new colors and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Choropleth map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Going over the database again for additional information</a:t>
            </a:r>
          </a:p>
        </p:txBody>
      </p:sp>
    </p:spTree>
    <p:extLst>
      <p:ext uri="{BB962C8B-B14F-4D97-AF65-F5344CB8AC3E}">
        <p14:creationId xmlns:p14="http://schemas.microsoft.com/office/powerpoint/2010/main" val="18647101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102</TotalTime>
  <Words>176</Words>
  <Application>Microsoft Office PowerPoint</Application>
  <PresentationFormat>Widescreen</PresentationFormat>
  <Paragraphs>36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Celestial</vt:lpstr>
      <vt:lpstr>Michael Tran</vt:lpstr>
      <vt:lpstr>Michael Tran</vt:lpstr>
      <vt:lpstr>Michael Tran</vt:lpstr>
      <vt:lpstr>PowerPoint Presentation</vt:lpstr>
      <vt:lpstr>Michael Tran</vt:lpstr>
      <vt:lpstr>Michael Tran</vt:lpstr>
      <vt:lpstr>PowerPoint Presentation</vt:lpstr>
      <vt:lpstr>Michael Tran</vt:lpstr>
      <vt:lpstr>Michael Tran</vt:lpstr>
      <vt:lpstr>Michael Tran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Michael Tran</dc:title>
  <dc:creator>Michael Tran</dc:creator>
  <cp:lastModifiedBy>Michael Tran</cp:lastModifiedBy>
  <cp:revision>6</cp:revision>
  <dcterms:created xsi:type="dcterms:W3CDTF">2019-08-07T16:09:57Z</dcterms:created>
  <dcterms:modified xsi:type="dcterms:W3CDTF">2019-08-07T17:51:59Z</dcterms:modified>
</cp:coreProperties>
</file>