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76D91D-C806-41D9-B278-DCF24611B5C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FB73-3C91-4C8D-A46D-8CAEBBB7F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758828"/>
            <a:ext cx="3793678" cy="6211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Michael Tran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8B7B12-311A-448F-B465-DEF9976CC745}"/>
              </a:ext>
            </a:extLst>
          </p:cNvPr>
          <p:cNvCxnSpPr>
            <a:cxnSpLocks/>
          </p:cNvCxnSpPr>
          <p:nvPr/>
        </p:nvCxnSpPr>
        <p:spPr>
          <a:xfrm>
            <a:off x="8000264" y="1380246"/>
            <a:ext cx="73291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EBD3AB-6999-4136-BFBE-0F15F31626D9}"/>
              </a:ext>
            </a:extLst>
          </p:cNvPr>
          <p:cNvSpPr txBox="1"/>
          <p:nvPr/>
        </p:nvSpPr>
        <p:spPr>
          <a:xfrm>
            <a:off x="7866112" y="4676655"/>
            <a:ext cx="413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CITI Investigator Training(HSP)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CITI Information Privacy &amp; Security (IPS) HIPAA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CSS Tutorials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98BA5-0868-41E6-852B-BA61B570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0" y="281130"/>
            <a:ext cx="6359268" cy="3139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71AEEC-4E44-4C72-8FE6-6136C9C79467}"/>
              </a:ext>
            </a:extLst>
          </p:cNvPr>
          <p:cNvSpPr txBox="1"/>
          <p:nvPr/>
        </p:nvSpPr>
        <p:spPr>
          <a:xfrm>
            <a:off x="7852044" y="1432160"/>
            <a:ext cx="4147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Major: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Year: Starting 4</a:t>
            </a:r>
            <a:r>
              <a:rPr lang="en-US" baseline="30000" dirty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year undergraduate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Fun Fact: I enjoy cruising on my longboard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Why Am I Here: GPIP Program Under Professor Marai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Project: Basic data visualization with anonymized data of head and neck cancer patients at UIC. We will be doing the data entry and data cleaning</a:t>
            </a:r>
          </a:p>
        </p:txBody>
      </p:sp>
      <p:pic>
        <p:nvPicPr>
          <p:cNvPr id="1026" name="Picture 2" descr="Image result for codecademy">
            <a:extLst>
              <a:ext uri="{FF2B5EF4-FFF2-40B4-BE49-F238E27FC236}">
                <a16:creationId xmlns:a16="http://schemas.microsoft.com/office/drawing/2014/main" id="{3F62A4D6-5946-4007-B43A-FD2E7E8C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96" y="5700669"/>
            <a:ext cx="4147698" cy="8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drawing of a person&#10;&#10;Description automatically generated">
            <a:extLst>
              <a:ext uri="{FF2B5EF4-FFF2-40B4-BE49-F238E27FC236}">
                <a16:creationId xmlns:a16="http://schemas.microsoft.com/office/drawing/2014/main" id="{BA0AD0B1-FE9B-4789-981B-F274FEE5A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0" y="3697564"/>
            <a:ext cx="2809276" cy="15802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7F67DD-9AB9-44B2-8B94-EC4EB144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5" y="3697564"/>
            <a:ext cx="2809276" cy="15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960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45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Corbel</vt:lpstr>
      <vt:lpstr>Feathered</vt:lpstr>
      <vt:lpstr>Michael Tran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 </dc:title>
  <dc:creator>Michael Tran</dc:creator>
  <cp:lastModifiedBy>Michael Tran</cp:lastModifiedBy>
  <cp:revision>4</cp:revision>
  <dcterms:created xsi:type="dcterms:W3CDTF">2019-06-19T14:05:26Z</dcterms:created>
  <dcterms:modified xsi:type="dcterms:W3CDTF">2019-06-19T14:50:56Z</dcterms:modified>
</cp:coreProperties>
</file>