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16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904F-EF01-414A-A550-89052CCAB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61731-16FE-4255-AC87-FB816730A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B5099-1F29-438F-9C17-5DC0EE09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9968-C082-4E7A-A1E4-45376532D3D5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A976D-7FC3-4D91-AC5A-2A8C3BB5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80BEE-AA18-4551-A63A-142355F5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7866-1B9C-4BB6-BB7E-A1BBD2CF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2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2A7C-3E26-49B0-9B19-62E963C8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40597-3C83-437E-8824-93270DF7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D9C5C-5DC8-4C03-B9FC-2423F3AA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9968-C082-4E7A-A1E4-45376532D3D5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6BB0D-E855-4E33-B528-8DC94EB1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003FC-1259-4CAA-A84B-37B5FEDF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7866-1B9C-4BB6-BB7E-A1BBD2CF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0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0ADA1-8686-48E7-B7BD-64B3CDA5D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109A4-37BF-4154-AADD-49B07747E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0E5C0-882B-4921-A2C1-D4B22806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9968-C082-4E7A-A1E4-45376532D3D5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7D4C-C179-4669-B51D-C1162FA1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2BCA0-DB25-486E-BA56-3147B4C7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7866-1B9C-4BB6-BB7E-A1BBD2CF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F838-19BA-4D35-A50F-EDBF17CB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8030-F930-41CC-B810-5A34A08AB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35D31-150F-4BC2-9B2C-DCC53B25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9968-C082-4E7A-A1E4-45376532D3D5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7025-501D-4B1D-BA54-2CF499CD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9A8A8-C1D4-4379-BDDF-07E795D8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7866-1B9C-4BB6-BB7E-A1BBD2CF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6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309B-8D9C-41A5-A0E1-E9304BB3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70BD1-A306-4555-B206-C1F8615E3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F962-9177-4220-B997-4C02FC25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9968-C082-4E7A-A1E4-45376532D3D5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1DA3C-AE52-4CEB-81A5-3515C81F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EBD30-6C9B-460F-92F6-CB2099FA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7866-1B9C-4BB6-BB7E-A1BBD2CF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6402-2947-4441-9DFB-BF5DFD96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5673-8434-4D56-8822-8BD4F93B6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6DB03-202D-4822-8794-216917510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7CE0B-55C8-4B27-9ED2-CAA305B6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9968-C082-4E7A-A1E4-45376532D3D5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57A58-0119-4CFB-A5EA-997293AA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91B6F-E012-4375-BDD6-02966FAE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7866-1B9C-4BB6-BB7E-A1BBD2CF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0BCF-E0BB-41CF-88E4-02EF1286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5A9AD-41E9-4BB7-9F59-45D7DD1A6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EA488-D073-4F02-AB29-43D5CBF70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41E3-AD9E-40DE-9A44-1E31FEDFC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C3969-162B-4314-9794-B678BB72E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8B6D3-D592-4F2D-98FB-55D4EF39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9968-C082-4E7A-A1E4-45376532D3D5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932DF-C959-4B33-BCA1-8C771974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82411-2C41-43B3-A143-B3294D31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7866-1B9C-4BB6-BB7E-A1BBD2CF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5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763A-36E6-4EBD-A8F8-C60EA6BB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BEDFD-E566-463D-86C1-442581BF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9968-C082-4E7A-A1E4-45376532D3D5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FDC7E-ABEE-400E-9CF3-7C2F5A94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31713-EA8D-4AEE-B753-366E7F35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7866-1B9C-4BB6-BB7E-A1BBD2CF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4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C5E3A-F371-4161-AE5B-380C0561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9968-C082-4E7A-A1E4-45376532D3D5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C3E0F-7890-4C50-B329-52739391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F1DDE-309C-404F-9F29-E5BEF807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7866-1B9C-4BB6-BB7E-A1BBD2CF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55CF-8A6F-4147-89DE-A94BBD9D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E1FB-5146-4278-97A9-96DAC246A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46996-C3F1-44C4-A8EF-6CD3F0A41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0A2D-84FE-4F39-A788-26B31C18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9968-C082-4E7A-A1E4-45376532D3D5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8E1DB-838C-4C8D-B60B-D1265AE0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C7E97-9050-49AB-8731-16F63035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7866-1B9C-4BB6-BB7E-A1BBD2CF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5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78C0-367E-4E0C-AA74-417762E9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34E9A-B24D-495D-9ACA-FFDE15E8D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63A4F-BFD9-4416-AD90-611A15228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58D58-8A37-43AA-904C-32900B5B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9968-C082-4E7A-A1E4-45376532D3D5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04A67-EACB-4093-A5FE-B6107465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7CA90-448F-4E8E-8338-BFA6D4BA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7866-1B9C-4BB6-BB7E-A1BBD2CF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5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6D21C-E00E-4AD3-859C-08A80FD7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1C748-08BB-4326-98D8-AD46C6BC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CE104-B8F5-48CC-AFA6-60AB576F2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89968-C082-4E7A-A1E4-45376532D3D5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6D5E-3259-4EBC-9556-E80DD9E3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4BAA4-90A2-4677-A362-D8021E028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7866-1B9C-4BB6-BB7E-A1BBD2CFE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2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B93091-D010-45A2-A26D-C182A87E7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112" y="1643699"/>
            <a:ext cx="2262448" cy="4531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D171CF-056B-4437-8AA0-3C8132496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12" y="111140"/>
            <a:ext cx="3381847" cy="1095528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5007D2F-9C8A-4DDF-AB0C-01E62B364CED}"/>
              </a:ext>
            </a:extLst>
          </p:cNvPr>
          <p:cNvCxnSpPr>
            <a:cxnSpLocks/>
          </p:cNvCxnSpPr>
          <p:nvPr/>
        </p:nvCxnSpPr>
        <p:spPr>
          <a:xfrm rot="5400000">
            <a:off x="3284565" y="1395255"/>
            <a:ext cx="5580535" cy="3502716"/>
          </a:xfrm>
          <a:prstGeom prst="bentConnector3">
            <a:avLst>
              <a:gd name="adj1" fmla="val 17711"/>
            </a:avLst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B176C3-CFDF-4E82-B12D-9D8167C860C8}"/>
              </a:ext>
            </a:extLst>
          </p:cNvPr>
          <p:cNvCxnSpPr>
            <a:cxnSpLocks/>
          </p:cNvCxnSpPr>
          <p:nvPr/>
        </p:nvCxnSpPr>
        <p:spPr>
          <a:xfrm flipH="1" flipV="1">
            <a:off x="7530190" y="356343"/>
            <a:ext cx="295999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A8BE20-1E25-4254-9FCD-C1661A97117E}"/>
              </a:ext>
            </a:extLst>
          </p:cNvPr>
          <p:cNvCxnSpPr>
            <a:cxnSpLocks/>
          </p:cNvCxnSpPr>
          <p:nvPr/>
        </p:nvCxnSpPr>
        <p:spPr>
          <a:xfrm flipH="1" flipV="1">
            <a:off x="4323476" y="5936879"/>
            <a:ext cx="539371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BCD0548-AA1B-4E41-A129-81FC8C5DAB55}"/>
              </a:ext>
            </a:extLst>
          </p:cNvPr>
          <p:cNvCxnSpPr>
            <a:cxnSpLocks/>
          </p:cNvCxnSpPr>
          <p:nvPr/>
        </p:nvCxnSpPr>
        <p:spPr>
          <a:xfrm rot="5400000">
            <a:off x="4323261" y="1278279"/>
            <a:ext cx="3941162" cy="3401362"/>
          </a:xfrm>
          <a:prstGeom prst="bentConnector3">
            <a:avLst>
              <a:gd name="adj1" fmla="val 13587"/>
            </a:avLst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EF6319-F320-40F1-BCC6-D8A5E82825F0}"/>
              </a:ext>
            </a:extLst>
          </p:cNvPr>
          <p:cNvCxnSpPr>
            <a:cxnSpLocks/>
          </p:cNvCxnSpPr>
          <p:nvPr/>
        </p:nvCxnSpPr>
        <p:spPr>
          <a:xfrm flipH="1">
            <a:off x="7478476" y="1008378"/>
            <a:ext cx="516044" cy="1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9C9B3E-96F5-43F1-91FB-CA87C12386FC}"/>
              </a:ext>
            </a:extLst>
          </p:cNvPr>
          <p:cNvCxnSpPr>
            <a:cxnSpLocks/>
          </p:cNvCxnSpPr>
          <p:nvPr/>
        </p:nvCxnSpPr>
        <p:spPr>
          <a:xfrm flipH="1" flipV="1">
            <a:off x="4605774" y="4933988"/>
            <a:ext cx="283305" cy="3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5B30B18-E3CC-4CB0-97C0-BDC2B9BCB8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29099" y="1052316"/>
            <a:ext cx="3963620" cy="3398478"/>
          </a:xfrm>
          <a:prstGeom prst="bentConnector3">
            <a:avLst>
              <a:gd name="adj1" fmla="val -38547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BFEF44-5C8C-42C7-B82E-6ABB44ACA20C}"/>
              </a:ext>
            </a:extLst>
          </p:cNvPr>
          <p:cNvCxnSpPr>
            <a:cxnSpLocks/>
          </p:cNvCxnSpPr>
          <p:nvPr/>
        </p:nvCxnSpPr>
        <p:spPr>
          <a:xfrm>
            <a:off x="6898341" y="4733365"/>
            <a:ext cx="4118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29146B-720A-4C34-94CB-1DDFBB5BAAC9}"/>
              </a:ext>
            </a:extLst>
          </p:cNvPr>
          <p:cNvCxnSpPr>
            <a:cxnSpLocks/>
          </p:cNvCxnSpPr>
          <p:nvPr/>
        </p:nvCxnSpPr>
        <p:spPr>
          <a:xfrm>
            <a:off x="3911670" y="769746"/>
            <a:ext cx="4118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DEF3A72-EC16-47FA-87D5-4EC1132863D0}"/>
              </a:ext>
            </a:extLst>
          </p:cNvPr>
          <p:cNvCxnSpPr>
            <a:cxnSpLocks/>
          </p:cNvCxnSpPr>
          <p:nvPr/>
        </p:nvCxnSpPr>
        <p:spPr>
          <a:xfrm>
            <a:off x="6898341" y="4536141"/>
            <a:ext cx="631847" cy="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D049E79-E9A8-45E8-A9C3-8A48335648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16564" y="522517"/>
            <a:ext cx="4179798" cy="3847450"/>
          </a:xfrm>
          <a:prstGeom prst="bentConnector3">
            <a:avLst>
              <a:gd name="adj1" fmla="val -46836"/>
            </a:avLst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AA61440-878B-4F1E-8EDF-A3E768624650}"/>
              </a:ext>
            </a:extLst>
          </p:cNvPr>
          <p:cNvCxnSpPr>
            <a:cxnSpLocks/>
          </p:cNvCxnSpPr>
          <p:nvPr/>
        </p:nvCxnSpPr>
        <p:spPr>
          <a:xfrm>
            <a:off x="3682736" y="356343"/>
            <a:ext cx="674886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9E14186-E011-4EB4-975C-A195C8740E88}"/>
              </a:ext>
            </a:extLst>
          </p:cNvPr>
          <p:cNvCxnSpPr>
            <a:cxnSpLocks/>
          </p:cNvCxnSpPr>
          <p:nvPr/>
        </p:nvCxnSpPr>
        <p:spPr>
          <a:xfrm>
            <a:off x="6907233" y="4297509"/>
            <a:ext cx="829265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FC051D9-C52D-4AF1-9588-BB847B19C731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03496" y="1713858"/>
            <a:ext cx="5825742" cy="4240264"/>
          </a:xfrm>
          <a:prstGeom prst="bentConnector3">
            <a:avLst>
              <a:gd name="adj1" fmla="val -550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30E68D6-4613-464C-9EAC-16A724D0C859}"/>
              </a:ext>
            </a:extLst>
          </p:cNvPr>
          <p:cNvCxnSpPr>
            <a:cxnSpLocks/>
          </p:cNvCxnSpPr>
          <p:nvPr/>
        </p:nvCxnSpPr>
        <p:spPr>
          <a:xfrm flipV="1">
            <a:off x="7736498" y="4297509"/>
            <a:ext cx="0" cy="244935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215993A-4B93-4FD8-B077-F772286C2ECA}"/>
              </a:ext>
            </a:extLst>
          </p:cNvPr>
          <p:cNvCxnSpPr>
            <a:cxnSpLocks/>
          </p:cNvCxnSpPr>
          <p:nvPr/>
        </p:nvCxnSpPr>
        <p:spPr>
          <a:xfrm>
            <a:off x="3496234" y="921118"/>
            <a:ext cx="861388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8020826-7C5E-4659-A51A-078BFCE77631}"/>
              </a:ext>
            </a:extLst>
          </p:cNvPr>
          <p:cNvCxnSpPr>
            <a:cxnSpLocks/>
          </p:cNvCxnSpPr>
          <p:nvPr/>
        </p:nvCxnSpPr>
        <p:spPr>
          <a:xfrm>
            <a:off x="4357622" y="569119"/>
            <a:ext cx="183422" cy="0"/>
          </a:xfrm>
          <a:prstGeom prst="line">
            <a:avLst/>
          </a:prstGeom>
          <a:ln w="1016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083F1C3-70F5-43C6-968B-2E7FBC3408A0}"/>
              </a:ext>
            </a:extLst>
          </p:cNvPr>
          <p:cNvCxnSpPr>
            <a:cxnSpLocks/>
          </p:cNvCxnSpPr>
          <p:nvPr/>
        </p:nvCxnSpPr>
        <p:spPr>
          <a:xfrm>
            <a:off x="4357009" y="769745"/>
            <a:ext cx="184035" cy="0"/>
          </a:xfrm>
          <a:prstGeom prst="line">
            <a:avLst/>
          </a:prstGeom>
          <a:ln w="1016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E931BD2-B252-4C45-8805-7F63AD7258B3}"/>
              </a:ext>
            </a:extLst>
          </p:cNvPr>
          <p:cNvCxnSpPr>
            <a:cxnSpLocks/>
          </p:cNvCxnSpPr>
          <p:nvPr/>
        </p:nvCxnSpPr>
        <p:spPr>
          <a:xfrm flipV="1">
            <a:off x="4541044" y="569119"/>
            <a:ext cx="1" cy="200626"/>
          </a:xfrm>
          <a:prstGeom prst="line">
            <a:avLst/>
          </a:prstGeom>
          <a:ln w="1016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79B3088-9CBA-40E7-A9E0-18CF420DAFB5}"/>
              </a:ext>
            </a:extLst>
          </p:cNvPr>
          <p:cNvCxnSpPr>
            <a:cxnSpLocks/>
          </p:cNvCxnSpPr>
          <p:nvPr/>
        </p:nvCxnSpPr>
        <p:spPr>
          <a:xfrm>
            <a:off x="7478476" y="569119"/>
            <a:ext cx="1532174" cy="0"/>
          </a:xfrm>
          <a:prstGeom prst="line">
            <a:avLst/>
          </a:prstGeom>
          <a:ln w="698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F223F36-8A57-49BC-80BE-8791C9478B25}"/>
              </a:ext>
            </a:extLst>
          </p:cNvPr>
          <p:cNvCxnSpPr>
            <a:cxnSpLocks/>
          </p:cNvCxnSpPr>
          <p:nvPr/>
        </p:nvCxnSpPr>
        <p:spPr>
          <a:xfrm>
            <a:off x="7478476" y="769745"/>
            <a:ext cx="1191845" cy="0"/>
          </a:xfrm>
          <a:prstGeom prst="line">
            <a:avLst/>
          </a:prstGeom>
          <a:ln w="69850">
            <a:solidFill>
              <a:srgbClr val="FFFF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62AB4AD-3155-462C-8F72-69116F3B1DB1}"/>
              </a:ext>
            </a:extLst>
          </p:cNvPr>
          <p:cNvSpPr/>
          <p:nvPr/>
        </p:nvSpPr>
        <p:spPr>
          <a:xfrm>
            <a:off x="6653213" y="1771441"/>
            <a:ext cx="523704" cy="3531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845DBED5-D434-4937-B12A-F993A396A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828" y="2238764"/>
            <a:ext cx="1552792" cy="1228896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11EFBB74-8827-4156-95FE-7C0DF3A4A7A7}"/>
              </a:ext>
            </a:extLst>
          </p:cNvPr>
          <p:cNvSpPr txBox="1"/>
          <p:nvPr/>
        </p:nvSpPr>
        <p:spPr>
          <a:xfrm>
            <a:off x="7965431" y="3467660"/>
            <a:ext cx="2103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Pentair EasyTouch Controller RS485 Connector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E6DD34-EDF4-4392-AE0B-1C15D3229186}"/>
              </a:ext>
            </a:extLst>
          </p:cNvPr>
          <p:cNvCxnSpPr>
            <a:cxnSpLocks/>
          </p:cNvCxnSpPr>
          <p:nvPr/>
        </p:nvCxnSpPr>
        <p:spPr>
          <a:xfrm>
            <a:off x="9010650" y="569118"/>
            <a:ext cx="8955" cy="2012157"/>
          </a:xfrm>
          <a:prstGeom prst="line">
            <a:avLst/>
          </a:prstGeom>
          <a:ln w="698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A07883B-AB60-4B0F-8FDF-39508CFFA943}"/>
              </a:ext>
            </a:extLst>
          </p:cNvPr>
          <p:cNvCxnSpPr>
            <a:cxnSpLocks/>
          </p:cNvCxnSpPr>
          <p:nvPr/>
        </p:nvCxnSpPr>
        <p:spPr>
          <a:xfrm>
            <a:off x="8686800" y="769745"/>
            <a:ext cx="0" cy="1811530"/>
          </a:xfrm>
          <a:prstGeom prst="line">
            <a:avLst/>
          </a:prstGeom>
          <a:ln w="698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55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Usner</dc:creator>
  <cp:lastModifiedBy>Michael Usner</cp:lastModifiedBy>
  <cp:revision>5</cp:revision>
  <dcterms:created xsi:type="dcterms:W3CDTF">2021-08-10T21:17:43Z</dcterms:created>
  <dcterms:modified xsi:type="dcterms:W3CDTF">2021-08-11T13:31:57Z</dcterms:modified>
</cp:coreProperties>
</file>