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BF3D-75DC-487F-82B9-11958B63757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A58F8-4336-4439-B7B0-0C130DF9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Stolen from the </a:t>
            </a:r>
            <a:r>
              <a:rPr lang="en-US" dirty="0" err="1" smtClean="0"/>
              <a:t>Bookdown</a:t>
            </a:r>
            <a:r>
              <a:rPr lang="en-US" dirty="0" smtClean="0"/>
              <a:t>: https://ardata-fr.github.io/officeverse/officer-for-powerpoint.html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A58F8-4336-4439-B7B0-0C130DF9C3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9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2B75-1926-45A1-A36B-62D375B1ACA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65E-467E-4244-87CC-025D3F0CB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1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2B75-1926-45A1-A36B-62D375B1ACA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65E-467E-4244-87CC-025D3F0CB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7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2B75-1926-45A1-A36B-62D375B1ACA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65E-467E-4244-87CC-025D3F0CB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7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2B75-1926-45A1-A36B-62D375B1ACA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65E-467E-4244-87CC-025D3F0CB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6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2B75-1926-45A1-A36B-62D375B1ACA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65E-467E-4244-87CC-025D3F0CB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2B75-1926-45A1-A36B-62D375B1ACA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65E-467E-4244-87CC-025D3F0CB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2B75-1926-45A1-A36B-62D375B1ACA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65E-467E-4244-87CC-025D3F0CB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2B75-1926-45A1-A36B-62D375B1ACA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65E-467E-4244-87CC-025D3F0CB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9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2B75-1926-45A1-A36B-62D375B1ACA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65E-467E-4244-87CC-025D3F0CB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9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2B75-1926-45A1-A36B-62D375B1ACA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65E-467E-4244-87CC-025D3F0CB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0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2B75-1926-45A1-A36B-62D375B1ACA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465E-467E-4244-87CC-025D3F0CB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2B75-1926-45A1-A36B-62D375B1ACA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7465E-467E-4244-87CC-025D3F0CB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ardata-fr.github.io/officevers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Officer, </a:t>
            </a:r>
            <a:r>
              <a:rPr lang="en-US" dirty="0" err="1"/>
              <a:t>P</a:t>
            </a:r>
            <a:r>
              <a:rPr lang="en-US" dirty="0" err="1" smtClean="0"/>
              <a:t>lz</a:t>
            </a:r>
            <a:r>
              <a:rPr lang="en-US" dirty="0" smtClean="0"/>
              <a:t> H</a:t>
            </a:r>
            <a:r>
              <a:rPr lang="en-US" dirty="0"/>
              <a:t>e</a:t>
            </a:r>
            <a:r>
              <a:rPr lang="en-US" dirty="0" smtClean="0"/>
              <a:t>lp With PPT!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quick intro to the Officer package for PowerPoint</a:t>
            </a:r>
            <a:endParaRPr lang="en-US" dirty="0"/>
          </a:p>
        </p:txBody>
      </p:sp>
      <p:pic>
        <p:nvPicPr>
          <p:cNvPr id="1026" name="Picture 2" descr="https://davidgohel.github.io/officer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1" y="842238"/>
            <a:ext cx="1516953" cy="176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481" y="4081054"/>
            <a:ext cx="47434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879" y="2173695"/>
            <a:ext cx="4293320" cy="4351338"/>
          </a:xfrm>
        </p:spPr>
      </p:pic>
      <p:sp>
        <p:nvSpPr>
          <p:cNvPr id="5" name="TextBox 4"/>
          <p:cNvSpPr txBox="1"/>
          <p:nvPr/>
        </p:nvSpPr>
        <p:spPr>
          <a:xfrm>
            <a:off x="905691" y="592183"/>
            <a:ext cx="1081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Way back in 2020….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5691" y="592183"/>
            <a:ext cx="1081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Way back in 2020….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8" y="1233749"/>
            <a:ext cx="5250016" cy="5378642"/>
          </a:xfrm>
        </p:spPr>
      </p:pic>
    </p:spTree>
    <p:extLst>
      <p:ext uri="{BB962C8B-B14F-4D97-AF65-F5344CB8AC3E}">
        <p14:creationId xmlns:p14="http://schemas.microsoft.com/office/powerpoint/2010/main" val="2017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5691" y="592183"/>
            <a:ext cx="1081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Way back in 2020….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46" y="1075213"/>
            <a:ext cx="5415258" cy="5415258"/>
          </a:xfrm>
        </p:spPr>
      </p:pic>
    </p:spTree>
    <p:extLst>
      <p:ext uri="{BB962C8B-B14F-4D97-AF65-F5344CB8AC3E}">
        <p14:creationId xmlns:p14="http://schemas.microsoft.com/office/powerpoint/2010/main" val="26251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5691" y="592183"/>
            <a:ext cx="1081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Way back in 2020….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1168305"/>
            <a:ext cx="4652771" cy="50260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05" y="3015124"/>
            <a:ext cx="5646381" cy="3281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110" y="592183"/>
            <a:ext cx="2428875" cy="1885950"/>
          </a:xfrm>
          <a:prstGeom prst="rect">
            <a:avLst/>
          </a:prstGeom>
        </p:spPr>
      </p:pic>
      <p:pic>
        <p:nvPicPr>
          <p:cNvPr id="8" name="Picture 2" descr="https://davidgohel.github.io/officer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654" y="1713095"/>
            <a:ext cx="1516953" cy="176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943" y="172766"/>
            <a:ext cx="2464526" cy="15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5691" y="592183"/>
            <a:ext cx="10816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What is officer?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officer package lets you manipulate Word and PowerPoint documents through R.</a:t>
            </a:r>
          </a:p>
          <a:p>
            <a:r>
              <a:rPr lang="en-US" dirty="0" smtClean="0"/>
              <a:t>You can add text, tables, picture files, and more!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https://ardata-fr.github.io/officeverse/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shines when automating reporting in business </a:t>
            </a:r>
            <a:r>
              <a:rPr lang="en-US" smtClean="0"/>
              <a:t>required software/constraints.</a:t>
            </a:r>
            <a:endParaRPr lang="en-US" dirty="0"/>
          </a:p>
        </p:txBody>
      </p:sp>
      <p:pic>
        <p:nvPicPr>
          <p:cNvPr id="4098" name="Picture 2" descr="https://pyxis.nymag.com/v1/imgs/d6a/dc7/4a5001b7beea096457f480c8808572428b-09-roll-safe.rsquare.w7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166" y="2551611"/>
            <a:ext cx="2072639" cy="207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5691" y="592183"/>
            <a:ext cx="10816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Working with PPTs</a:t>
            </a:r>
            <a:endParaRPr lang="en-US" sz="4400" dirty="0"/>
          </a:p>
        </p:txBody>
      </p:sp>
      <p:sp>
        <p:nvSpPr>
          <p:cNvPr id="4" name="AutoShape 2" descr="https://www.ardata.fr/img/illustrations/officer_pptx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02" y="1361624"/>
            <a:ext cx="9397838" cy="49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92</Words>
  <Application>Microsoft Office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Officer, Plz Help With PPT!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 of New Hampshire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Officer, Plz Halp With PPT</dc:title>
  <dc:creator>Valcic, Michael</dc:creator>
  <cp:lastModifiedBy>Valcic, Michael</cp:lastModifiedBy>
  <cp:revision>14</cp:revision>
  <dcterms:created xsi:type="dcterms:W3CDTF">2023-03-13T17:22:59Z</dcterms:created>
  <dcterms:modified xsi:type="dcterms:W3CDTF">2023-03-13T17:57:58Z</dcterms:modified>
</cp:coreProperties>
</file>