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8"/>
    <p:sldId id="258" r:id="rId9"/>
    <p:sldId id="259"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lcic, Michael" initials="VM" lastIdx="1" clrIdx="0">
    <p:extLst>
      <p:ext uri="{19B8F6BF-5375-455C-9EA6-DF929625EA0E}">
        <p15:presenceInfo xmlns:p15="http://schemas.microsoft.com/office/powerpoint/2012/main" userId="S-1-5-21-5532149-1463627437-743794300-643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17" d="100"/>
          <a:sy n="117" d="100"/>
        </p:scale>
        <p:origin x="318"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commentAuthors" Target="commentAuthors.xml"/>
<Relationship Id="rId7"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 Id="rId8" Type="http://schemas.openxmlformats.org/officeDocument/2006/relationships/slide" Target="slides/slide2.xml"/>
<Relationship Id="rId9" Type="http://schemas.openxmlformats.org/officeDocument/2006/relationships/slide" Target="slides/slide3.xml"/>
<Relationship Id="rId10" Type="http://schemas.openxmlformats.org/officeDocument/2006/relationships/slide" Target="slides/slide4.xml"/>
<Relationship Id="rId11" Type="http://schemas.openxmlformats.org/officeDocument/2006/relationships/slide" Target="slides/slide5.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8FC89F0D-7137-4D86-8472-485EED4E9BA2}"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E2D11-BBC1-4935-BB09-E3ECB9C2495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title"/>
          <p:cNvSpPr>
            <a:spLocks noGrp="1"/>
          </p:cNvSpPr>
          <p:nvPr>
            <p:ph type="body" sz="quarter" idx="13"/>
          </p:nvPr>
        </p:nvSpPr>
        <p:spPr>
          <a:xfrm>
            <a:off x="926896" y="2065338"/>
            <a:ext cx="10157030" cy="2187575"/>
          </a:xfrm>
        </p:spPr>
        <p:txBody>
          <a:bodyPr>
            <a:normAutofit/>
          </a:bodyPr>
          <a:lstStyle>
            <a:lvl1pPr marL="0" indent="0">
              <a:buNone/>
              <a:defRPr sz="6000"/>
            </a:lvl1pPr>
          </a:lstStyle>
          <a:p>
            <a:pPr lvl="0"/>
            <a:endParaRPr lang="en-US" dirty="0"/>
          </a:p>
        </p:txBody>
      </p:sp>
      <p:sp>
        <p:nvSpPr>
          <p:cNvPr id="13" name="subtitle"/>
          <p:cNvSpPr>
            <a:spLocks noGrp="1"/>
          </p:cNvSpPr>
          <p:nvPr>
            <p:ph type="body" sz="quarter" idx="14"/>
          </p:nvPr>
        </p:nvSpPr>
        <p:spPr>
          <a:xfrm>
            <a:off x="926896" y="4491038"/>
            <a:ext cx="10157029" cy="995362"/>
          </a:xfrm>
        </p:spPr>
        <p:txBody>
          <a:bodyPr/>
          <a:lstStyle>
            <a:lvl3pPr marL="384048" indent="0">
              <a:buNone/>
              <a:defRPr/>
            </a:lvl3pPr>
          </a:lstStyle>
          <a:p>
            <a:pPr lvl="0"/>
            <a:endParaRPr lang="en-US" dirty="0"/>
          </a:p>
        </p:txBody>
      </p:sp>
    </p:spTree>
    <p:extLst>
      <p:ext uri="{BB962C8B-B14F-4D97-AF65-F5344CB8AC3E}">
        <p14:creationId xmlns:p14="http://schemas.microsoft.com/office/powerpoint/2010/main" val="357683298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endParaRPr lang="en-US" dirty="0"/>
          </a:p>
        </p:txBody>
      </p:sp>
      <p:sp>
        <p:nvSpPr>
          <p:cNvPr id="3" name="Content Placeholder 2"/>
          <p:cNvSpPr>
            <a:spLocks noGrp="1"/>
          </p:cNvSpPr>
          <p:nvPr>
            <p:ph idx="1"/>
          </p:nvPr>
        </p:nvSpPr>
        <p:spPr/>
        <p:txBody>
          <a:bodyPr/>
          <a:lstStyle/>
          <a:p>
            <a:pPr lvl="0"/>
            <a:endParaRPr lang="en-US" dirty="0"/>
          </a:p>
        </p:txBody>
      </p:sp>
      <p:sp>
        <p:nvSpPr>
          <p:cNvPr id="4" name="Date Placeholder 3"/>
          <p:cNvSpPr>
            <a:spLocks noGrp="1"/>
          </p:cNvSpPr>
          <p:nvPr>
            <p:ph type="dt" sz="half" idx="10"/>
          </p:nvPr>
        </p:nvSpPr>
        <p:spPr/>
        <p:txBody>
          <a:bodyPr/>
          <a:lstStyle/>
          <a:p>
            <a:fld id="{8FC89F0D-7137-4D86-8472-485EED4E9BA2}"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E2D11-BBC1-4935-BB09-E3ECB9C24953}" type="slidenum">
              <a:rPr lang="en-US" smtClean="0"/>
              <a:t>‹#›</a:t>
            </a:fld>
            <a:endParaRPr lang="en-US"/>
          </a:p>
        </p:txBody>
      </p:sp>
    </p:spTree>
    <p:extLst>
      <p:ext uri="{BB962C8B-B14F-4D97-AF65-F5344CB8AC3E}">
        <p14:creationId xmlns:p14="http://schemas.microsoft.com/office/powerpoint/2010/main" val="35904858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endParaRPr lang="en-US" dirty="0"/>
          </a:p>
        </p:txBody>
      </p:sp>
      <p:sp>
        <p:nvSpPr>
          <p:cNvPr id="4" name="Date Placeholder 3"/>
          <p:cNvSpPr>
            <a:spLocks noGrp="1"/>
          </p:cNvSpPr>
          <p:nvPr>
            <p:ph type="dt" sz="half" idx="10"/>
          </p:nvPr>
        </p:nvSpPr>
        <p:spPr/>
        <p:txBody>
          <a:bodyPr/>
          <a:lstStyle/>
          <a:p>
            <a:fld id="{8FC89F0D-7137-4D86-8472-485EED4E9BA2}"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E2D11-BBC1-4935-BB09-E3ECB9C24953}" type="slidenum">
              <a:rPr lang="en-US" smtClean="0"/>
              <a:t>‹#›</a:t>
            </a:fld>
            <a:endParaRPr lang="en-US"/>
          </a:p>
        </p:txBody>
      </p:sp>
      <p:sp>
        <p:nvSpPr>
          <p:cNvPr id="10" name="visual"/>
          <p:cNvSpPr>
            <a:spLocks noGrp="1"/>
          </p:cNvSpPr>
          <p:nvPr>
            <p:ph type="pic" sz="quarter" idx="13"/>
          </p:nvPr>
        </p:nvSpPr>
        <p:spPr>
          <a:xfrm>
            <a:off x="1097281" y="1865313"/>
            <a:ext cx="10058400" cy="4364037"/>
          </a:xfrm>
        </p:spPr>
        <p:txBody>
          <a:bodyPr/>
          <a:lstStyle/>
          <a:p>
            <a:endParaRPr lang="en-US"/>
          </a:p>
        </p:txBody>
      </p:sp>
    </p:spTree>
    <p:extLst>
      <p:ext uri="{BB962C8B-B14F-4D97-AF65-F5344CB8AC3E}">
        <p14:creationId xmlns:p14="http://schemas.microsoft.com/office/powerpoint/2010/main" val="29664596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l">
    <p:spTree>
      <p:nvGrpSpPr>
        <p:cNvPr id="1" name=""/>
        <p:cNvGrpSpPr/>
        <p:nvPr/>
      </p:nvGrpSpPr>
      <p:grpSpPr>
        <a:xfrm>
          <a:off x="0" y="0"/>
          <a:ext cx="0" cy="0"/>
          <a:chOff x="0" y="0"/>
          <a:chExt cx="0" cy="0"/>
        </a:xfrm>
      </p:grpSpPr>
      <p:sp>
        <p:nvSpPr>
          <p:cNvPr id="8" name="Title"/>
          <p:cNvSpPr>
            <a:spLocks noGrp="1"/>
          </p:cNvSpPr>
          <p:nvPr>
            <p:ph type="title"/>
          </p:nvPr>
        </p:nvSpPr>
        <p:spPr>
          <a:xfrm>
            <a:off x="59266" y="286603"/>
            <a:ext cx="11621872" cy="1450757"/>
          </a:xfrm>
        </p:spPr>
        <p:txBody>
          <a:bodyPr>
            <a:normAutofit/>
          </a:bodyPr>
          <a:lstStyle>
            <a:lvl1pPr>
              <a:defRPr sz="4400"/>
            </a:lvl1pPr>
          </a:lstStyle>
          <a:p>
            <a:endParaRPr lang="en-US" dirty="0"/>
          </a:p>
        </p:txBody>
      </p:sp>
      <p:sp>
        <p:nvSpPr>
          <p:cNvPr id="3" name="left"/>
          <p:cNvSpPr>
            <a:spLocks noGrp="1"/>
          </p:cNvSpPr>
          <p:nvPr>
            <p:ph sz="half" idx="1"/>
          </p:nvPr>
        </p:nvSpPr>
        <p:spPr>
          <a:xfrm>
            <a:off x="59267" y="1845734"/>
            <a:ext cx="5975772" cy="4023360"/>
          </a:xfrm>
        </p:spPr>
        <p:txBody>
          <a:bodyPr/>
          <a:lstStyle/>
          <a:p>
            <a:pPr lvl="0"/>
            <a:endParaRPr lang="en-US" dirty="0"/>
          </a:p>
        </p:txBody>
      </p:sp>
      <p:sp>
        <p:nvSpPr>
          <p:cNvPr id="4" name="right"/>
          <p:cNvSpPr>
            <a:spLocks noGrp="1"/>
          </p:cNvSpPr>
          <p:nvPr>
            <p:ph sz="half" idx="2"/>
          </p:nvPr>
        </p:nvSpPr>
        <p:spPr>
          <a:xfrm>
            <a:off x="6217920" y="1845735"/>
            <a:ext cx="5974080" cy="4023360"/>
          </a:xfrm>
        </p:spPr>
        <p:txBody>
          <a:bodyPr anchor="ctr">
            <a:normAutofit/>
          </a:bodyPr>
          <a:lstStyle>
            <a:lvl1pPr>
              <a:defRPr sz="1600"/>
            </a:lvl1pPr>
          </a:lstStyle>
          <a:p>
            <a:pPr lvl="0"/>
            <a:endParaRPr lang="en-US" dirty="0"/>
          </a:p>
        </p:txBody>
      </p:sp>
      <p:sp>
        <p:nvSpPr>
          <p:cNvPr id="5" name="Date Placeholder 4"/>
          <p:cNvSpPr>
            <a:spLocks noGrp="1"/>
          </p:cNvSpPr>
          <p:nvPr>
            <p:ph type="dt" sz="half" idx="10"/>
          </p:nvPr>
        </p:nvSpPr>
        <p:spPr/>
        <p:txBody>
          <a:bodyPr/>
          <a:lstStyle/>
          <a:p>
            <a:fld id="{8FC89F0D-7137-4D86-8472-485EED4E9BA2}" type="datetimeFigureOut">
              <a:rPr lang="en-US" smtClean="0"/>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E2D11-BBC1-4935-BB09-E3ECB9C24953}" type="slidenum">
              <a:rPr lang="en-US" smtClean="0"/>
              <a:t>‹#›</a:t>
            </a:fld>
            <a:endParaRPr lang="en-US"/>
          </a:p>
        </p:txBody>
      </p:sp>
    </p:spTree>
    <p:extLst>
      <p:ext uri="{BB962C8B-B14F-4D97-AF65-F5344CB8AC3E}">
        <p14:creationId xmlns:p14="http://schemas.microsoft.com/office/powerpoint/2010/main" val="1313325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FC89F0D-7137-4D86-8472-485EED4E9BA2}" type="datetimeFigureOut">
              <a:rPr lang="en-US" smtClean="0"/>
              <a:t>3/13/2023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0FE2D11-BBC1-4935-BB09-E3ECB9C24953}" type="slidenum">
              <a:rPr lang="en-US" smtClean="0"/>
              <a:t>‹#›</a:t>
            </a:fld>
            <a:endParaRPr lang="en-US"/>
          </a:p>
        </p:txBody>
      </p:sp>
    </p:spTree>
    <p:extLst>
      <p:ext uri="{BB962C8B-B14F-4D97-AF65-F5344CB8AC3E}">
        <p14:creationId xmlns:p14="http://schemas.microsoft.com/office/powerpoint/2010/main" val="29872114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FC89F0D-7137-4D86-8472-485EED4E9BA2}" type="datetimeFigureOut">
              <a:rPr lang="en-US" smtClean="0"/>
              <a:t>3/13/2023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0FE2D11-BBC1-4935-BB09-E3ECB9C2495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4567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4" r:id="rId4"/>
    <p:sldLayoutId id="2147483667" r:id="rId5"/>
  </p:sldLayoutIdLst>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1d0915d19106a2890a6085a31be36b5c9bfdb0ad.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cfafca3f7118d220d0e54d0b665f29818eba2351.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c2ed310f5db52201cb7503f9fd7c0598065c70f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body" sz="quarter" idx="13"/>
          </p:nvPr>
        </p:nvSpPr>
        <p:spPr>
          <a:xfrm>
            <a:off x="926896" y="2065338"/>
            <a:ext cx="10157030" cy="2187575"/>
          </a:xfrm>
        </p:spPr>
        <p:txBody>
          <a:bodyPr/>
          <a:lstStyle/>
          <a:p>
            <a:r>
              <a:rPr/>
              <a:t>Counting Chickens</a:t>
            </a:r>
          </a:p>
        </p:txBody>
      </p:sp>
      <p:sp>
        <p:nvSpPr>
          <p:cNvPr id="3" name="subtitle"/>
          <p:cNvSpPr>
            <a:spLocks noGrp="1"/>
          </p:cNvSpPr>
          <p:nvPr>
            <p:ph type="body" sz="quarter" idx="14"/>
          </p:nvPr>
        </p:nvSpPr>
        <p:spPr>
          <a:xfrm>
            <a:off x="926896" y="4491038"/>
            <a:ext cx="10157029" cy="995362"/>
          </a:xfrm>
        </p:spPr>
        <p:txBody>
          <a:bodyPr/>
          <a:lstStyle/>
          <a:p>
            <a:r>
              <a:rPr/>
              <a:t>03/13/23</a:t>
            </a:r>
          </a:p>
        </p:txBody>
      </p:sp>
    </p:spTree>
    <p:extLst>
      <p:ext uri="{BB962C8B-B14F-4D97-AF65-F5344CB8AC3E}">
        <p14:creationId xmlns:p14="http://schemas.microsoft.com/office/powerpoint/2010/main" val="2965239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 descr=""/>
          <p:cNvPicPr>
            <a:picLocks noGrp="1"/>
          </p:cNvPicPr>
          <p:nvPr>
            <p:ph/>
          </p:nvPr>
        </p:nvPicPr>
        <p:blipFill>
          <a:blip cstate="print" r:embed="rId2"/>
          <a:stretch>
            <a:fillRect/>
          </a:stretch>
        </p:blipFill>
        <p:spPr>
          <a:xfrm>
            <a:off x="0" y="0"/>
            <a:ext cx="12192000"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r>
              <a:rPr/>
              <a:t>Lorem Ipsum</a:t>
            </a:r>
          </a:p>
        </p:txBody>
      </p:sp>
      <p:sp>
        <p:nvSpPr>
          <p:cNvPr id="3" name="Content Placeholder 2"/>
          <p:cNvSpPr>
            <a:spLocks noGrp="1"/>
          </p:cNvSpPr>
          <p:nvPr>
            <p:ph idx="1"/>
          </p:nvPr>
        </p:nvSpPr>
        <p:spPr>
          <a:xfrm>
            <a:off x="1097280" y="1845734"/>
            <a:ext cx="10058400" cy="4023360"/>
          </a:xfrm>
        </p:spPr>
        <p:txBody>
          <a:bodyPr/>
          <a:lstStyle/>
          <a:p>
            <a:r>
              <a:rPr/>
              <a:t>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lstStyle/>
          <a:p>
            <a:r>
              <a:rPr/>
              <a:t>Boxplots Are Fun</a:t>
            </a:r>
          </a:p>
        </p:txBody>
      </p:sp>
      <p:pic>
        <p:nvPicPr>
          <p:cNvPr id="3" name="visual" descr=""/>
          <p:cNvPicPr>
            <a:picLocks noGrp="1"/>
          </p:cNvPicPr>
          <p:nvPr>
            <p:ph type="pic" sz="quarter" idx="13"/>
          </p:nvPr>
        </p:nvPicPr>
        <p:blipFill>
          <a:blip cstate="print" r:embed="rId2"/>
          <a:stretch>
            <a:fillRect/>
          </a:stretch>
        </p:blipFill>
        <p:spPr>
          <a:xfrm>
            <a:off x="1097281" y="1865313"/>
            <a:ext cx="10058400" cy="436403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9266" y="286603"/>
            <a:ext cx="11621872" cy="1450757"/>
          </a:xfrm>
        </p:spPr>
        <p:txBody>
          <a:bodyPr/>
          <a:lstStyle/>
          <a:p>
            <a:r>
              <a:rPr/>
              <a:t>Chickens Get Bigger When You Feed Them</a:t>
            </a:r>
          </a:p>
        </p:txBody>
      </p:sp>
      <p:pic>
        <p:nvPicPr>
          <p:cNvPr id="3" name="left" descr=""/>
          <p:cNvPicPr>
            <a:picLocks noGrp="1"/>
          </p:cNvPicPr>
          <p:nvPr>
            <p:ph sz="half" idx="1"/>
          </p:nvPr>
        </p:nvPicPr>
        <p:blipFill>
          <a:blip cstate="print" r:embed="rId2"/>
          <a:stretch>
            <a:fillRect/>
          </a:stretch>
        </p:blipFill>
        <p:spPr>
          <a:xfrm>
            <a:off x="59267" y="1845734"/>
            <a:ext cx="5975772" cy="4023360"/>
          </a:xfrm>
          <a:prstGeom prst="rect">
            <a:avLst/>
          </a:prstGeom>
        </p:spPr>
      </p:pic>
      <p:sp>
        <p:nvSpPr>
          <p:cNvPr id="4" name="right"/>
          <p:cNvSpPr>
            <a:spLocks noGrp="1"/>
          </p:cNvSpPr>
          <p:nvPr>
            <p:ph sz="half" idx="2"/>
          </p:nvPr>
        </p:nvSpPr>
        <p:spPr>
          <a:xfrm>
            <a:off x="6217920" y="1845735"/>
            <a:ext cx="5974080" cy="4023360"/>
          </a:xfrm>
        </p:spPr>
        <p:txBody>
          <a:bodyPr/>
          <a:lstStyle/>
          <a:p>
            <a:r>
              <a:rPr/>
              <a:t>Diet 1 saw a mean weight increase of 136.3 from T0 to T21
Diet 2 saw a mean weight increase of 174 from T0 to T21
Diet 3 saw a mean weight increase of 229.5 from T0 to T21
Diet 4 saw a mean weight increase of 197.6 from T0 to T21</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251</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Calibri Light</vt:lpstr>
      <vt:lpstr>Retrospect</vt:lpstr>
      <vt:lpstr>PowerPoint Presentation</vt:lpstr>
    </vt:vector>
  </TitlesOfParts>
  <Company>State of New Hampshire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Valcic, Michael</dc:creator>
  <cp:lastModifiedBy/>
  <cp:revision>22</cp:revision>
  <dcterms:created xsi:type="dcterms:W3CDTF">2023-03-13T12:15:04Z</dcterms:created>
  <dcterms:modified xsi:type="dcterms:W3CDTF">2023-03-13T14:51:45Z</dcterms:modified>
</cp:coreProperties>
</file>