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5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D76FDB-B9AD-4639-8A55-51AFA4BB2887}" v="84" dt="2024-09-09T15:10:07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360" autoAdjust="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lcic, Michael" userId="83ef33fc-4be6-48fc-aae7-e8dc26e98934" providerId="ADAL" clId="{50D76FDB-B9AD-4639-8A55-51AFA4BB2887}"/>
    <pc:docChg chg="undo custSel addSld delSld modSld sldOrd">
      <pc:chgData name="Valcic, Michael" userId="83ef33fc-4be6-48fc-aae7-e8dc26e98934" providerId="ADAL" clId="{50D76FDB-B9AD-4639-8A55-51AFA4BB2887}" dt="2024-09-09T19:27:23.839" v="2031" actId="14100"/>
      <pc:docMkLst>
        <pc:docMk/>
      </pc:docMkLst>
      <pc:sldChg chg="addSp delSp modSp new mod">
        <pc:chgData name="Valcic, Michael" userId="83ef33fc-4be6-48fc-aae7-e8dc26e98934" providerId="ADAL" clId="{50D76FDB-B9AD-4639-8A55-51AFA4BB2887}" dt="2024-09-05T17:28:40.209" v="546" actId="1076"/>
        <pc:sldMkLst>
          <pc:docMk/>
          <pc:sldMk cId="2721769098" sldId="256"/>
        </pc:sldMkLst>
        <pc:spChg chg="mod">
          <ac:chgData name="Valcic, Michael" userId="83ef33fc-4be6-48fc-aae7-e8dc26e98934" providerId="ADAL" clId="{50D76FDB-B9AD-4639-8A55-51AFA4BB2887}" dt="2024-09-05T17:28:40.209" v="546" actId="1076"/>
          <ac:spMkLst>
            <pc:docMk/>
            <pc:sldMk cId="2721769098" sldId="256"/>
            <ac:spMk id="2" creationId="{6E0BDCB1-0E8B-FE21-45B0-65F512C44696}"/>
          </ac:spMkLst>
        </pc:spChg>
        <pc:spChg chg="del">
          <ac:chgData name="Valcic, Michael" userId="83ef33fc-4be6-48fc-aae7-e8dc26e98934" providerId="ADAL" clId="{50D76FDB-B9AD-4639-8A55-51AFA4BB2887}" dt="2024-09-05T17:05:30.671" v="27" actId="478"/>
          <ac:spMkLst>
            <pc:docMk/>
            <pc:sldMk cId="2721769098" sldId="256"/>
            <ac:spMk id="3" creationId="{A51DF1F1-6899-1112-8F6B-F59A1446A431}"/>
          </ac:spMkLst>
        </pc:spChg>
        <pc:spChg chg="add mod">
          <ac:chgData name="Valcic, Michael" userId="83ef33fc-4be6-48fc-aae7-e8dc26e98934" providerId="ADAL" clId="{50D76FDB-B9AD-4639-8A55-51AFA4BB2887}" dt="2024-09-05T17:28:37.503" v="545" actId="404"/>
          <ac:spMkLst>
            <pc:docMk/>
            <pc:sldMk cId="2721769098" sldId="256"/>
            <ac:spMk id="12" creationId="{FD4E74D0-76CF-EDC3-D799-0F0941D5498E}"/>
          </ac:spMkLst>
        </pc:spChg>
        <pc:picChg chg="add del mod">
          <ac:chgData name="Valcic, Michael" userId="83ef33fc-4be6-48fc-aae7-e8dc26e98934" providerId="ADAL" clId="{50D76FDB-B9AD-4639-8A55-51AFA4BB2887}" dt="2024-09-05T17:06:38.184" v="28" actId="478"/>
          <ac:picMkLst>
            <pc:docMk/>
            <pc:sldMk cId="2721769098" sldId="256"/>
            <ac:picMk id="5" creationId="{81CD4D1F-E4FC-43DA-D825-D65E912EF1D8}"/>
          </ac:picMkLst>
        </pc:picChg>
        <pc:picChg chg="add del mod">
          <ac:chgData name="Valcic, Michael" userId="83ef33fc-4be6-48fc-aae7-e8dc26e98934" providerId="ADAL" clId="{50D76FDB-B9AD-4639-8A55-51AFA4BB2887}" dt="2024-09-05T17:08:41.526" v="33" actId="478"/>
          <ac:picMkLst>
            <pc:docMk/>
            <pc:sldMk cId="2721769098" sldId="256"/>
            <ac:picMk id="7" creationId="{FBED373F-0DE1-AFD5-1861-7531A580E711}"/>
          </ac:picMkLst>
        </pc:picChg>
        <pc:picChg chg="add mod">
          <ac:chgData name="Valcic, Michael" userId="83ef33fc-4be6-48fc-aae7-e8dc26e98934" providerId="ADAL" clId="{50D76FDB-B9AD-4639-8A55-51AFA4BB2887}" dt="2024-09-05T17:18:15.931" v="193" actId="1076"/>
          <ac:picMkLst>
            <pc:docMk/>
            <pc:sldMk cId="2721769098" sldId="256"/>
            <ac:picMk id="9" creationId="{1388847F-1379-35A9-A46F-15F45069AEC4}"/>
          </ac:picMkLst>
        </pc:picChg>
        <pc:picChg chg="add mod ord">
          <ac:chgData name="Valcic, Michael" userId="83ef33fc-4be6-48fc-aae7-e8dc26e98934" providerId="ADAL" clId="{50D76FDB-B9AD-4639-8A55-51AFA4BB2887}" dt="2024-09-05T17:18:03.508" v="191" actId="1076"/>
          <ac:picMkLst>
            <pc:docMk/>
            <pc:sldMk cId="2721769098" sldId="256"/>
            <ac:picMk id="11" creationId="{211424E1-04E1-F7BE-EDC3-D23E0374F12B}"/>
          </ac:picMkLst>
        </pc:picChg>
      </pc:sldChg>
      <pc:sldChg chg="addSp delSp modSp new mod setBg">
        <pc:chgData name="Valcic, Michael" userId="83ef33fc-4be6-48fc-aae7-e8dc26e98934" providerId="ADAL" clId="{50D76FDB-B9AD-4639-8A55-51AFA4BB2887}" dt="2024-09-09T17:31:01.635" v="1999" actId="6549"/>
        <pc:sldMkLst>
          <pc:docMk/>
          <pc:sldMk cId="3398658468" sldId="257"/>
        </pc:sldMkLst>
        <pc:spChg chg="mod">
          <ac:chgData name="Valcic, Michael" userId="83ef33fc-4be6-48fc-aae7-e8dc26e98934" providerId="ADAL" clId="{50D76FDB-B9AD-4639-8A55-51AFA4BB2887}" dt="2024-09-06T14:05:03.808" v="1584" actId="14100"/>
          <ac:spMkLst>
            <pc:docMk/>
            <pc:sldMk cId="3398658468" sldId="257"/>
            <ac:spMk id="2" creationId="{1E965030-B3E3-FD67-2FC6-77554A9FD7D5}"/>
          </ac:spMkLst>
        </pc:spChg>
        <pc:spChg chg="del">
          <ac:chgData name="Valcic, Michael" userId="83ef33fc-4be6-48fc-aae7-e8dc26e98934" providerId="ADAL" clId="{50D76FDB-B9AD-4639-8A55-51AFA4BB2887}" dt="2024-09-05T17:20:44.457" v="197" actId="931"/>
          <ac:spMkLst>
            <pc:docMk/>
            <pc:sldMk cId="3398658468" sldId="257"/>
            <ac:spMk id="3" creationId="{78F31052-17C3-8223-46D4-CC6DA1A23683}"/>
          </ac:spMkLst>
        </pc:spChg>
        <pc:spChg chg="add del mod">
          <ac:chgData name="Valcic, Michael" userId="83ef33fc-4be6-48fc-aae7-e8dc26e98934" providerId="ADAL" clId="{50D76FDB-B9AD-4639-8A55-51AFA4BB2887}" dt="2024-09-05T17:21:28.502" v="201" actId="931"/>
          <ac:spMkLst>
            <pc:docMk/>
            <pc:sldMk cId="3398658468" sldId="257"/>
            <ac:spMk id="7" creationId="{55B01575-C68F-9632-A081-B33E97929F2B}"/>
          </ac:spMkLst>
        </pc:spChg>
        <pc:spChg chg="add mod">
          <ac:chgData name="Valcic, Michael" userId="83ef33fc-4be6-48fc-aae7-e8dc26e98934" providerId="ADAL" clId="{50D76FDB-B9AD-4639-8A55-51AFA4BB2887}" dt="2024-09-09T17:31:01.635" v="1999" actId="6549"/>
          <ac:spMkLst>
            <pc:docMk/>
            <pc:sldMk cId="3398658468" sldId="257"/>
            <ac:spMk id="11" creationId="{D7DCDCBB-59C2-B588-2777-4A1CE3ABCE91}"/>
          </ac:spMkLst>
        </pc:spChg>
        <pc:spChg chg="add del mod ord">
          <ac:chgData name="Valcic, Michael" userId="83ef33fc-4be6-48fc-aae7-e8dc26e98934" providerId="ADAL" clId="{50D76FDB-B9AD-4639-8A55-51AFA4BB2887}" dt="2024-09-06T13:55:53.094" v="1502" actId="478"/>
          <ac:spMkLst>
            <pc:docMk/>
            <pc:sldMk cId="3398658468" sldId="257"/>
            <ac:spMk id="12" creationId="{6B32F254-678E-906F-1F4C-EACE4F8EC48F}"/>
          </ac:spMkLst>
        </pc:spChg>
        <pc:spChg chg="add">
          <ac:chgData name="Valcic, Michael" userId="83ef33fc-4be6-48fc-aae7-e8dc26e98934" providerId="ADAL" clId="{50D76FDB-B9AD-4639-8A55-51AFA4BB2887}" dt="2024-09-05T17:25:13.434" v="496" actId="26606"/>
          <ac:spMkLst>
            <pc:docMk/>
            <pc:sldMk cId="3398658468" sldId="257"/>
            <ac:spMk id="13" creationId="{907EF6B7-1338-4443-8C46-6A318D952DFD}"/>
          </ac:spMkLst>
        </pc:spChg>
        <pc:spChg chg="add">
          <ac:chgData name="Valcic, Michael" userId="83ef33fc-4be6-48fc-aae7-e8dc26e98934" providerId="ADAL" clId="{50D76FDB-B9AD-4639-8A55-51AFA4BB2887}" dt="2024-09-05T17:25:13.434" v="496" actId="26606"/>
          <ac:spMkLst>
            <pc:docMk/>
            <pc:sldMk cId="3398658468" sldId="257"/>
            <ac:spMk id="14" creationId="{DAAE4CDD-124C-4DCF-9584-B6033B545DD5}"/>
          </ac:spMkLst>
        </pc:spChg>
        <pc:spChg chg="add">
          <ac:chgData name="Valcic, Michael" userId="83ef33fc-4be6-48fc-aae7-e8dc26e98934" providerId="ADAL" clId="{50D76FDB-B9AD-4639-8A55-51AFA4BB2887}" dt="2024-09-05T17:25:13.434" v="496" actId="26606"/>
          <ac:spMkLst>
            <pc:docMk/>
            <pc:sldMk cId="3398658468" sldId="257"/>
            <ac:spMk id="15" creationId="{081E4A58-353D-44AE-B2FC-2A74E2E400F7}"/>
          </ac:spMkLst>
        </pc:spChg>
        <pc:spChg chg="add del">
          <ac:chgData name="Valcic, Michael" userId="83ef33fc-4be6-48fc-aae7-e8dc26e98934" providerId="ADAL" clId="{50D76FDB-B9AD-4639-8A55-51AFA4BB2887}" dt="2024-09-05T17:24:30.525" v="491" actId="26606"/>
          <ac:spMkLst>
            <pc:docMk/>
            <pc:sldMk cId="3398658468" sldId="257"/>
            <ac:spMk id="16" creationId="{907EF6B7-1338-4443-8C46-6A318D952DFD}"/>
          </ac:spMkLst>
        </pc:spChg>
        <pc:spChg chg="add del">
          <ac:chgData name="Valcic, Michael" userId="83ef33fc-4be6-48fc-aae7-e8dc26e98934" providerId="ADAL" clId="{50D76FDB-B9AD-4639-8A55-51AFA4BB2887}" dt="2024-09-05T17:24:30.525" v="491" actId="26606"/>
          <ac:spMkLst>
            <pc:docMk/>
            <pc:sldMk cId="3398658468" sldId="257"/>
            <ac:spMk id="18" creationId="{DAAE4CDD-124C-4DCF-9584-B6033B545DD5}"/>
          </ac:spMkLst>
        </pc:spChg>
        <pc:spChg chg="add del">
          <ac:chgData name="Valcic, Michael" userId="83ef33fc-4be6-48fc-aae7-e8dc26e98934" providerId="ADAL" clId="{50D76FDB-B9AD-4639-8A55-51AFA4BB2887}" dt="2024-09-05T17:24:30.525" v="491" actId="26606"/>
          <ac:spMkLst>
            <pc:docMk/>
            <pc:sldMk cId="3398658468" sldId="257"/>
            <ac:spMk id="20" creationId="{081E4A58-353D-44AE-B2FC-2A74E2E400F7}"/>
          </ac:spMkLst>
        </pc:spChg>
        <pc:spChg chg="add del">
          <ac:chgData name="Valcic, Michael" userId="83ef33fc-4be6-48fc-aae7-e8dc26e98934" providerId="ADAL" clId="{50D76FDB-B9AD-4639-8A55-51AFA4BB2887}" dt="2024-09-05T17:24:32.561" v="493" actId="26606"/>
          <ac:spMkLst>
            <pc:docMk/>
            <pc:sldMk cId="3398658468" sldId="257"/>
            <ac:spMk id="22" creationId="{FA23A907-97FB-4A8F-880A-DD77401C4296}"/>
          </ac:spMkLst>
        </pc:spChg>
        <pc:spChg chg="add del">
          <ac:chgData name="Valcic, Michael" userId="83ef33fc-4be6-48fc-aae7-e8dc26e98934" providerId="ADAL" clId="{50D76FDB-B9AD-4639-8A55-51AFA4BB2887}" dt="2024-09-05T17:24:32.561" v="493" actId="26606"/>
          <ac:spMkLst>
            <pc:docMk/>
            <pc:sldMk cId="3398658468" sldId="257"/>
            <ac:spMk id="23" creationId="{C2554CA6-288E-4202-BC52-2E5A8F0C0AED}"/>
          </ac:spMkLst>
        </pc:spChg>
        <pc:spChg chg="add del">
          <ac:chgData name="Valcic, Michael" userId="83ef33fc-4be6-48fc-aae7-e8dc26e98934" providerId="ADAL" clId="{50D76FDB-B9AD-4639-8A55-51AFA4BB2887}" dt="2024-09-05T17:24:32.561" v="493" actId="26606"/>
          <ac:spMkLst>
            <pc:docMk/>
            <pc:sldMk cId="3398658468" sldId="257"/>
            <ac:spMk id="24" creationId="{B10BB131-AC8E-4A8E-A5D1-36260F720C3B}"/>
          </ac:spMkLst>
        </pc:spChg>
        <pc:spChg chg="add del">
          <ac:chgData name="Valcic, Michael" userId="83ef33fc-4be6-48fc-aae7-e8dc26e98934" providerId="ADAL" clId="{50D76FDB-B9AD-4639-8A55-51AFA4BB2887}" dt="2024-09-05T17:24:32.561" v="493" actId="26606"/>
          <ac:spMkLst>
            <pc:docMk/>
            <pc:sldMk cId="3398658468" sldId="257"/>
            <ac:spMk id="25" creationId="{5B7778FC-632E-4DCA-A7CB-0D7731CCF970}"/>
          </ac:spMkLst>
        </pc:spChg>
        <pc:spChg chg="add del">
          <ac:chgData name="Valcic, Michael" userId="83ef33fc-4be6-48fc-aae7-e8dc26e98934" providerId="ADAL" clId="{50D76FDB-B9AD-4639-8A55-51AFA4BB2887}" dt="2024-09-05T17:24:53.441" v="495" actId="26606"/>
          <ac:spMkLst>
            <pc:docMk/>
            <pc:sldMk cId="3398658468" sldId="257"/>
            <ac:spMk id="26" creationId="{E99F76E4-5DFD-4DBE-B042-66FBCD1182C9}"/>
          </ac:spMkLst>
        </pc:spChg>
        <pc:spChg chg="add del">
          <ac:chgData name="Valcic, Michael" userId="83ef33fc-4be6-48fc-aae7-e8dc26e98934" providerId="ADAL" clId="{50D76FDB-B9AD-4639-8A55-51AFA4BB2887}" dt="2024-09-05T17:24:53.441" v="495" actId="26606"/>
          <ac:spMkLst>
            <pc:docMk/>
            <pc:sldMk cId="3398658468" sldId="257"/>
            <ac:spMk id="27" creationId="{5A0118C5-4F8D-4CF4-BADD-53FEACC6C42A}"/>
          </ac:spMkLst>
        </pc:spChg>
        <pc:spChg chg="add del">
          <ac:chgData name="Valcic, Michael" userId="83ef33fc-4be6-48fc-aae7-e8dc26e98934" providerId="ADAL" clId="{50D76FDB-B9AD-4639-8A55-51AFA4BB2887}" dt="2024-09-05T17:24:53.441" v="495" actId="26606"/>
          <ac:spMkLst>
            <pc:docMk/>
            <pc:sldMk cId="3398658468" sldId="257"/>
            <ac:spMk id="198" creationId="{A99050EE-26AF-4253-BD50-F0FCD965A8F6}"/>
          </ac:spMkLst>
        </pc:spChg>
        <pc:spChg chg="add del">
          <ac:chgData name="Valcic, Michael" userId="83ef33fc-4be6-48fc-aae7-e8dc26e98934" providerId="ADAL" clId="{50D76FDB-B9AD-4639-8A55-51AFA4BB2887}" dt="2024-09-05T17:24:53.441" v="495" actId="26606"/>
          <ac:spMkLst>
            <pc:docMk/>
            <pc:sldMk cId="3398658468" sldId="257"/>
            <ac:spMk id="371" creationId="{D0C78466-EB6E-45A0-99A6-A00789ACD90A}"/>
          </ac:spMkLst>
        </pc:spChg>
        <pc:spChg chg="add mod">
          <ac:chgData name="Valcic, Michael" userId="83ef33fc-4be6-48fc-aae7-e8dc26e98934" providerId="ADAL" clId="{50D76FDB-B9AD-4639-8A55-51AFA4BB2887}" dt="2024-09-06T14:03:56.096" v="1551" actId="20577"/>
          <ac:spMkLst>
            <pc:docMk/>
            <pc:sldMk cId="3398658468" sldId="257"/>
            <ac:spMk id="372" creationId="{A6ED295F-F8CE-82E8-3E70-EBD8151B1D32}"/>
          </ac:spMkLst>
        </pc:spChg>
        <pc:grpChg chg="add del">
          <ac:chgData name="Valcic, Michael" userId="83ef33fc-4be6-48fc-aae7-e8dc26e98934" providerId="ADAL" clId="{50D76FDB-B9AD-4639-8A55-51AFA4BB2887}" dt="2024-09-05T17:24:53.441" v="495" actId="26606"/>
          <ac:grpSpMkLst>
            <pc:docMk/>
            <pc:sldMk cId="3398658468" sldId="257"/>
            <ac:grpSpMk id="28" creationId="{5468B3A9-705E-43C3-A742-0619B0D8F2EE}"/>
          </ac:grpSpMkLst>
        </pc:grpChg>
        <pc:grpChg chg="add del">
          <ac:chgData name="Valcic, Michael" userId="83ef33fc-4be6-48fc-aae7-e8dc26e98934" providerId="ADAL" clId="{50D76FDB-B9AD-4639-8A55-51AFA4BB2887}" dt="2024-09-05T17:24:53.441" v="495" actId="26606"/>
          <ac:grpSpMkLst>
            <pc:docMk/>
            <pc:sldMk cId="3398658468" sldId="257"/>
            <ac:grpSpMk id="199" creationId="{773717CC-ECEE-4ABF-BA61-C59F46801775}"/>
          </ac:grpSpMkLst>
        </pc:grpChg>
        <pc:grpChg chg="add del">
          <ac:chgData name="Valcic, Michael" userId="83ef33fc-4be6-48fc-aae7-e8dc26e98934" providerId="ADAL" clId="{50D76FDB-B9AD-4639-8A55-51AFA4BB2887}" dt="2024-09-05T17:24:53.441" v="495" actId="26606"/>
          <ac:grpSpMkLst>
            <pc:docMk/>
            <pc:sldMk cId="3398658468" sldId="257"/>
            <ac:grpSpMk id="369" creationId="{00E015F5-1A99-4E40-BC3D-7707802996B5}"/>
          </ac:grpSpMkLst>
        </pc:grpChg>
        <pc:picChg chg="add del mod">
          <ac:chgData name="Valcic, Michael" userId="83ef33fc-4be6-48fc-aae7-e8dc26e98934" providerId="ADAL" clId="{50D76FDB-B9AD-4639-8A55-51AFA4BB2887}" dt="2024-09-05T17:20:57.572" v="200" actId="478"/>
          <ac:picMkLst>
            <pc:docMk/>
            <pc:sldMk cId="3398658468" sldId="257"/>
            <ac:picMk id="5" creationId="{6BDA72A0-3C77-E72B-813E-6CCF30198C11}"/>
          </ac:picMkLst>
        </pc:picChg>
        <pc:picChg chg="add del mod">
          <ac:chgData name="Valcic, Michael" userId="83ef33fc-4be6-48fc-aae7-e8dc26e98934" providerId="ADAL" clId="{50D76FDB-B9AD-4639-8A55-51AFA4BB2887}" dt="2024-09-05T17:21:42.252" v="205" actId="478"/>
          <ac:picMkLst>
            <pc:docMk/>
            <pc:sldMk cId="3398658468" sldId="257"/>
            <ac:picMk id="9" creationId="{985F6394-8D38-1847-DFB3-222700BCCD22}"/>
          </ac:picMkLst>
        </pc:picChg>
        <pc:picChg chg="add mod">
          <ac:chgData name="Valcic, Michael" userId="83ef33fc-4be6-48fc-aae7-e8dc26e98934" providerId="ADAL" clId="{50D76FDB-B9AD-4639-8A55-51AFA4BB2887}" dt="2024-09-06T14:05:08.368" v="1586" actId="14100"/>
          <ac:picMkLst>
            <pc:docMk/>
            <pc:sldMk cId="3398658468" sldId="257"/>
            <ac:picMk id="19" creationId="{CC8873A9-E90E-C2D3-A122-BBE1F18A74D5}"/>
          </ac:picMkLst>
        </pc:picChg>
      </pc:sldChg>
      <pc:sldChg chg="addSp delSp modSp new mod modNotesTx">
        <pc:chgData name="Valcic, Michael" userId="83ef33fc-4be6-48fc-aae7-e8dc26e98934" providerId="ADAL" clId="{50D76FDB-B9AD-4639-8A55-51AFA4BB2887}" dt="2024-09-06T13:53:04.683" v="1473" actId="207"/>
        <pc:sldMkLst>
          <pc:docMk/>
          <pc:sldMk cId="1843134225" sldId="258"/>
        </pc:sldMkLst>
        <pc:spChg chg="mod">
          <ac:chgData name="Valcic, Michael" userId="83ef33fc-4be6-48fc-aae7-e8dc26e98934" providerId="ADAL" clId="{50D76FDB-B9AD-4639-8A55-51AFA4BB2887}" dt="2024-09-06T13:53:04.683" v="1473" actId="207"/>
          <ac:spMkLst>
            <pc:docMk/>
            <pc:sldMk cId="1843134225" sldId="258"/>
            <ac:spMk id="2" creationId="{B8A95409-64A2-BCE3-36FB-2D3CF5F6392B}"/>
          </ac:spMkLst>
        </pc:spChg>
        <pc:spChg chg="del">
          <ac:chgData name="Valcic, Michael" userId="83ef33fc-4be6-48fc-aae7-e8dc26e98934" providerId="ADAL" clId="{50D76FDB-B9AD-4639-8A55-51AFA4BB2887}" dt="2024-09-05T17:38:12.816" v="589" actId="931"/>
          <ac:spMkLst>
            <pc:docMk/>
            <pc:sldMk cId="1843134225" sldId="258"/>
            <ac:spMk id="3" creationId="{A1999F4F-BF90-6905-4ECF-B866B460FED7}"/>
          </ac:spMkLst>
        </pc:spChg>
        <pc:spChg chg="add del mod">
          <ac:chgData name="Valcic, Michael" userId="83ef33fc-4be6-48fc-aae7-e8dc26e98934" providerId="ADAL" clId="{50D76FDB-B9AD-4639-8A55-51AFA4BB2887}" dt="2024-09-05T17:40:24.309" v="591" actId="931"/>
          <ac:spMkLst>
            <pc:docMk/>
            <pc:sldMk cId="1843134225" sldId="258"/>
            <ac:spMk id="8" creationId="{1960F7A1-F60E-7A1A-43A0-23E0314AFE95}"/>
          </ac:spMkLst>
        </pc:spChg>
        <pc:spChg chg="add del mod">
          <ac:chgData name="Valcic, Michael" userId="83ef33fc-4be6-48fc-aae7-e8dc26e98934" providerId="ADAL" clId="{50D76FDB-B9AD-4639-8A55-51AFA4BB2887}" dt="2024-09-05T17:46:56.903" v="599" actId="931"/>
          <ac:spMkLst>
            <pc:docMk/>
            <pc:sldMk cId="1843134225" sldId="258"/>
            <ac:spMk id="12" creationId="{DEF9579C-72FB-19E2-B10F-C13CEB8F21FD}"/>
          </ac:spMkLst>
        </pc:spChg>
        <pc:spChg chg="add mod">
          <ac:chgData name="Valcic, Michael" userId="83ef33fc-4be6-48fc-aae7-e8dc26e98934" providerId="ADAL" clId="{50D76FDB-B9AD-4639-8A55-51AFA4BB2887}" dt="2024-09-05T18:29:25.719" v="1034" actId="1076"/>
          <ac:spMkLst>
            <pc:docMk/>
            <pc:sldMk cId="1843134225" sldId="258"/>
            <ac:spMk id="15" creationId="{4C9FC60E-7BFA-C2C9-FB0E-1048D43E5F6F}"/>
          </ac:spMkLst>
        </pc:spChg>
        <pc:spChg chg="add mod ord">
          <ac:chgData name="Valcic, Michael" userId="83ef33fc-4be6-48fc-aae7-e8dc26e98934" providerId="ADAL" clId="{50D76FDB-B9AD-4639-8A55-51AFA4BB2887}" dt="2024-09-06T13:53:01.413" v="1472" actId="207"/>
          <ac:spMkLst>
            <pc:docMk/>
            <pc:sldMk cId="1843134225" sldId="258"/>
            <ac:spMk id="16" creationId="{F83D493B-FDB6-63B9-B7E7-A070475C1211}"/>
          </ac:spMkLst>
        </pc:spChg>
        <pc:spChg chg="add del">
          <ac:chgData name="Valcic, Michael" userId="83ef33fc-4be6-48fc-aae7-e8dc26e98934" providerId="ADAL" clId="{50D76FDB-B9AD-4639-8A55-51AFA4BB2887}" dt="2024-09-05T18:29:09.473" v="1030" actId="22"/>
          <ac:spMkLst>
            <pc:docMk/>
            <pc:sldMk cId="1843134225" sldId="258"/>
            <ac:spMk id="20" creationId="{09EE5B3A-C873-EA3E-F220-6A6D1CEBEF5D}"/>
          </ac:spMkLst>
        </pc:spChg>
        <pc:spChg chg="add mod">
          <ac:chgData name="Valcic, Michael" userId="83ef33fc-4be6-48fc-aae7-e8dc26e98934" providerId="ADAL" clId="{50D76FDB-B9AD-4639-8A55-51AFA4BB2887}" dt="2024-09-05T18:34:25.389" v="1293" actId="1076"/>
          <ac:spMkLst>
            <pc:docMk/>
            <pc:sldMk cId="1843134225" sldId="258"/>
            <ac:spMk id="21" creationId="{70508DE3-A5B0-24F9-C607-D4051EBC65A5}"/>
          </ac:spMkLst>
        </pc:spChg>
        <pc:picChg chg="add del">
          <ac:chgData name="Valcic, Michael" userId="83ef33fc-4be6-48fc-aae7-e8dc26e98934" providerId="ADAL" clId="{50D76FDB-B9AD-4639-8A55-51AFA4BB2887}" dt="2024-09-05T17:37:31.966" v="588" actId="478"/>
          <ac:picMkLst>
            <pc:docMk/>
            <pc:sldMk cId="1843134225" sldId="258"/>
            <ac:picMk id="4" creationId="{421C7B5A-130D-A21A-E357-EA2FAFFA9A98}"/>
          </ac:picMkLst>
        </pc:picChg>
        <pc:picChg chg="add del mod">
          <ac:chgData name="Valcic, Michael" userId="83ef33fc-4be6-48fc-aae7-e8dc26e98934" providerId="ADAL" clId="{50D76FDB-B9AD-4639-8A55-51AFA4BB2887}" dt="2024-09-05T17:38:25.967" v="590" actId="478"/>
          <ac:picMkLst>
            <pc:docMk/>
            <pc:sldMk cId="1843134225" sldId="258"/>
            <ac:picMk id="6" creationId="{B819700B-26EB-01D2-3E25-BCCED4BED656}"/>
          </ac:picMkLst>
        </pc:picChg>
        <pc:picChg chg="add del mod">
          <ac:chgData name="Valcic, Michael" userId="83ef33fc-4be6-48fc-aae7-e8dc26e98934" providerId="ADAL" clId="{50D76FDB-B9AD-4639-8A55-51AFA4BB2887}" dt="2024-09-05T17:46:04.849" v="598" actId="478"/>
          <ac:picMkLst>
            <pc:docMk/>
            <pc:sldMk cId="1843134225" sldId="258"/>
            <ac:picMk id="10" creationId="{E243697A-2ABC-3340-8B0C-721EB70950C4}"/>
          </ac:picMkLst>
        </pc:picChg>
        <pc:picChg chg="add mod">
          <ac:chgData name="Valcic, Michael" userId="83ef33fc-4be6-48fc-aae7-e8dc26e98934" providerId="ADAL" clId="{50D76FDB-B9AD-4639-8A55-51AFA4BB2887}" dt="2024-09-05T18:08:31.976" v="741" actId="1076"/>
          <ac:picMkLst>
            <pc:docMk/>
            <pc:sldMk cId="1843134225" sldId="258"/>
            <ac:picMk id="14" creationId="{820BDC8B-FBD0-3829-2BA5-C489A1A078EE}"/>
          </ac:picMkLst>
        </pc:picChg>
        <pc:picChg chg="add mod">
          <ac:chgData name="Valcic, Michael" userId="83ef33fc-4be6-48fc-aae7-e8dc26e98934" providerId="ADAL" clId="{50D76FDB-B9AD-4639-8A55-51AFA4BB2887}" dt="2024-09-05T18:29:29.174" v="1035" actId="1076"/>
          <ac:picMkLst>
            <pc:docMk/>
            <pc:sldMk cId="1843134225" sldId="258"/>
            <ac:picMk id="18" creationId="{B62353E1-9A55-D189-EE5A-4EAEFDD6FB53}"/>
          </ac:picMkLst>
        </pc:picChg>
      </pc:sldChg>
      <pc:sldChg chg="addSp delSp modSp new mod setBg modNotesTx">
        <pc:chgData name="Valcic, Michael" userId="83ef33fc-4be6-48fc-aae7-e8dc26e98934" providerId="ADAL" clId="{50D76FDB-B9AD-4639-8A55-51AFA4BB2887}" dt="2024-09-09T15:11:54.426" v="1959" actId="12788"/>
        <pc:sldMkLst>
          <pc:docMk/>
          <pc:sldMk cId="1438245460" sldId="259"/>
        </pc:sldMkLst>
        <pc:spChg chg="mod">
          <ac:chgData name="Valcic, Michael" userId="83ef33fc-4be6-48fc-aae7-e8dc26e98934" providerId="ADAL" clId="{50D76FDB-B9AD-4639-8A55-51AFA4BB2887}" dt="2024-09-05T18:35:34.555" v="1305" actId="1076"/>
          <ac:spMkLst>
            <pc:docMk/>
            <pc:sldMk cId="1438245460" sldId="259"/>
            <ac:spMk id="2" creationId="{9EE0533B-D922-B979-AFE1-2E81F6C65B90}"/>
          </ac:spMkLst>
        </pc:spChg>
        <pc:spChg chg="del">
          <ac:chgData name="Valcic, Michael" userId="83ef33fc-4be6-48fc-aae7-e8dc26e98934" providerId="ADAL" clId="{50D76FDB-B9AD-4639-8A55-51AFA4BB2887}" dt="2024-09-05T18:21:18.910" v="855" actId="478"/>
          <ac:spMkLst>
            <pc:docMk/>
            <pc:sldMk cId="1438245460" sldId="259"/>
            <ac:spMk id="3" creationId="{6E302D87-B13C-9175-7CC4-98D8295F510E}"/>
          </ac:spMkLst>
        </pc:spChg>
        <pc:spChg chg="add mod">
          <ac:chgData name="Valcic, Michael" userId="83ef33fc-4be6-48fc-aae7-e8dc26e98934" providerId="ADAL" clId="{50D76FDB-B9AD-4639-8A55-51AFA4BB2887}" dt="2024-09-09T15:11:54.426" v="1959" actId="12788"/>
          <ac:spMkLst>
            <pc:docMk/>
            <pc:sldMk cId="1438245460" sldId="259"/>
            <ac:spMk id="4" creationId="{829BE02B-F2D1-E031-D64C-16FA40843EEC}"/>
          </ac:spMkLst>
        </pc:spChg>
        <pc:spChg chg="add del mod">
          <ac:chgData name="Valcic, Michael" userId="83ef33fc-4be6-48fc-aae7-e8dc26e98934" providerId="ADAL" clId="{50D76FDB-B9AD-4639-8A55-51AFA4BB2887}" dt="2024-09-05T18:35:37.364" v="1307" actId="478"/>
          <ac:spMkLst>
            <pc:docMk/>
            <pc:sldMk cId="1438245460" sldId="259"/>
            <ac:spMk id="6" creationId="{76EA178A-47E4-39FE-9E2D-7CEBC744C85E}"/>
          </ac:spMkLst>
        </pc:spChg>
        <pc:graphicFrameChg chg="add del mod">
          <ac:chgData name="Valcic, Michael" userId="83ef33fc-4be6-48fc-aae7-e8dc26e98934" providerId="ADAL" clId="{50D76FDB-B9AD-4639-8A55-51AFA4BB2887}" dt="2024-09-05T19:41:57.528" v="1377" actId="478"/>
          <ac:graphicFrameMkLst>
            <pc:docMk/>
            <pc:sldMk cId="1438245460" sldId="259"/>
            <ac:graphicFrameMk id="13" creationId="{A5B232D0-8DD1-E993-B6CC-D84BF0C84DC9}"/>
          </ac:graphicFrameMkLst>
        </pc:graphicFrameChg>
        <pc:picChg chg="add del mod">
          <ac:chgData name="Valcic, Michael" userId="83ef33fc-4be6-48fc-aae7-e8dc26e98934" providerId="ADAL" clId="{50D76FDB-B9AD-4639-8A55-51AFA4BB2887}" dt="2024-09-05T18:35:35.948" v="1306" actId="478"/>
          <ac:picMkLst>
            <pc:docMk/>
            <pc:sldMk cId="1438245460" sldId="259"/>
            <ac:picMk id="5" creationId="{C3361E2E-10E0-A7C5-DC01-DED9286ABA0D}"/>
          </ac:picMkLst>
        </pc:picChg>
        <pc:picChg chg="add mod">
          <ac:chgData name="Valcic, Michael" userId="83ef33fc-4be6-48fc-aae7-e8dc26e98934" providerId="ADAL" clId="{50D76FDB-B9AD-4639-8A55-51AFA4BB2887}" dt="2024-09-05T19:42:19.900" v="1404" actId="1036"/>
          <ac:picMkLst>
            <pc:docMk/>
            <pc:sldMk cId="1438245460" sldId="259"/>
            <ac:picMk id="7" creationId="{B8E12554-9F82-651C-5278-04CF775AA627}"/>
          </ac:picMkLst>
        </pc:picChg>
        <pc:picChg chg="add mod">
          <ac:chgData name="Valcic, Michael" userId="83ef33fc-4be6-48fc-aae7-e8dc26e98934" providerId="ADAL" clId="{50D76FDB-B9AD-4639-8A55-51AFA4BB2887}" dt="2024-09-09T15:10:30.049" v="1943" actId="1076"/>
          <ac:picMkLst>
            <pc:docMk/>
            <pc:sldMk cId="1438245460" sldId="259"/>
            <ac:picMk id="8" creationId="{A9E57193-2746-8FA6-A05A-C61C4C369F01}"/>
          </ac:picMkLst>
        </pc:picChg>
        <pc:picChg chg="add del mod">
          <ac:chgData name="Valcic, Michael" userId="83ef33fc-4be6-48fc-aae7-e8dc26e98934" providerId="ADAL" clId="{50D76FDB-B9AD-4639-8A55-51AFA4BB2887}" dt="2024-09-05T18:38:24.251" v="1323" actId="478"/>
          <ac:picMkLst>
            <pc:docMk/>
            <pc:sldMk cId="1438245460" sldId="259"/>
            <ac:picMk id="10" creationId="{71DCCAEB-44CE-B954-036B-495EDEF55CEE}"/>
          </ac:picMkLst>
        </pc:picChg>
        <pc:picChg chg="add mod">
          <ac:chgData name="Valcic, Michael" userId="83ef33fc-4be6-48fc-aae7-e8dc26e98934" providerId="ADAL" clId="{50D76FDB-B9AD-4639-8A55-51AFA4BB2887}" dt="2024-09-05T19:42:19.900" v="1404" actId="1036"/>
          <ac:picMkLst>
            <pc:docMk/>
            <pc:sldMk cId="1438245460" sldId="259"/>
            <ac:picMk id="11" creationId="{AA2CFF9D-753D-0665-2B5B-CB9E7A24FCCB}"/>
          </ac:picMkLst>
        </pc:picChg>
        <pc:picChg chg="add del mod">
          <ac:chgData name="Valcic, Michael" userId="83ef33fc-4be6-48fc-aae7-e8dc26e98934" providerId="ADAL" clId="{50D76FDB-B9AD-4639-8A55-51AFA4BB2887}" dt="2024-09-05T18:42:51.051" v="1330" actId="478"/>
          <ac:picMkLst>
            <pc:docMk/>
            <pc:sldMk cId="1438245460" sldId="259"/>
            <ac:picMk id="12" creationId="{C09A3DDF-E1A7-E89C-1C7A-C0BAA256697B}"/>
          </ac:picMkLst>
        </pc:picChg>
      </pc:sldChg>
      <pc:sldChg chg="modSp add mod setBg">
        <pc:chgData name="Valcic, Michael" userId="83ef33fc-4be6-48fc-aae7-e8dc26e98934" providerId="ADAL" clId="{50D76FDB-B9AD-4639-8A55-51AFA4BB2887}" dt="2024-09-06T13:59:54.771" v="1518" actId="947"/>
        <pc:sldMkLst>
          <pc:docMk/>
          <pc:sldMk cId="4049106601" sldId="260"/>
        </pc:sldMkLst>
        <pc:spChg chg="mod">
          <ac:chgData name="Valcic, Michael" userId="83ef33fc-4be6-48fc-aae7-e8dc26e98934" providerId="ADAL" clId="{50D76FDB-B9AD-4639-8A55-51AFA4BB2887}" dt="2024-09-06T13:59:54.771" v="1518" actId="947"/>
          <ac:spMkLst>
            <pc:docMk/>
            <pc:sldMk cId="4049106601" sldId="260"/>
            <ac:spMk id="2" creationId="{9EE0533B-D922-B979-AFE1-2E81F6C65B90}"/>
          </ac:spMkLst>
        </pc:spChg>
        <pc:spChg chg="mod">
          <ac:chgData name="Valcic, Michael" userId="83ef33fc-4be6-48fc-aae7-e8dc26e98934" providerId="ADAL" clId="{50D76FDB-B9AD-4639-8A55-51AFA4BB2887}" dt="2024-09-05T19:45:43.833" v="1406" actId="403"/>
          <ac:spMkLst>
            <pc:docMk/>
            <pc:sldMk cId="4049106601" sldId="260"/>
            <ac:spMk id="6" creationId="{76EA178A-47E4-39FE-9E2D-7CEBC744C85E}"/>
          </ac:spMkLst>
        </pc:spChg>
      </pc:sldChg>
      <pc:sldChg chg="modSp add mod setBg modNotesTx">
        <pc:chgData name="Valcic, Michael" userId="83ef33fc-4be6-48fc-aae7-e8dc26e98934" providerId="ADAL" clId="{50D76FDB-B9AD-4639-8A55-51AFA4BB2887}" dt="2024-09-06T13:53:10.675" v="1474"/>
        <pc:sldMkLst>
          <pc:docMk/>
          <pc:sldMk cId="1335289894" sldId="261"/>
        </pc:sldMkLst>
        <pc:picChg chg="mod">
          <ac:chgData name="Valcic, Michael" userId="83ef33fc-4be6-48fc-aae7-e8dc26e98934" providerId="ADAL" clId="{50D76FDB-B9AD-4639-8A55-51AFA4BB2887}" dt="2024-09-05T18:54:40.050" v="1368" actId="1036"/>
          <ac:picMkLst>
            <pc:docMk/>
            <pc:sldMk cId="1335289894" sldId="261"/>
            <ac:picMk id="10" creationId="{71DCCAEB-44CE-B954-036B-495EDEF55CEE}"/>
          </ac:picMkLst>
        </pc:picChg>
      </pc:sldChg>
      <pc:sldChg chg="addSp delSp modSp add mod setBg modNotesTx">
        <pc:chgData name="Valcic, Michael" userId="83ef33fc-4be6-48fc-aae7-e8dc26e98934" providerId="ADAL" clId="{50D76FDB-B9AD-4639-8A55-51AFA4BB2887}" dt="2024-09-06T14:43:38.527" v="1694"/>
        <pc:sldMkLst>
          <pc:docMk/>
          <pc:sldMk cId="289075687" sldId="262"/>
        </pc:sldMkLst>
        <pc:spChg chg="mod">
          <ac:chgData name="Valcic, Michael" userId="83ef33fc-4be6-48fc-aae7-e8dc26e98934" providerId="ADAL" clId="{50D76FDB-B9AD-4639-8A55-51AFA4BB2887}" dt="2024-09-06T14:39:34.907" v="1692" actId="1076"/>
          <ac:spMkLst>
            <pc:docMk/>
            <pc:sldMk cId="289075687" sldId="262"/>
            <ac:spMk id="2" creationId="{9EE0533B-D922-B979-AFE1-2E81F6C65B90}"/>
          </ac:spMkLst>
        </pc:spChg>
        <pc:spChg chg="add del mod">
          <ac:chgData name="Valcic, Michael" userId="83ef33fc-4be6-48fc-aae7-e8dc26e98934" providerId="ADAL" clId="{50D76FDB-B9AD-4639-8A55-51AFA4BB2887}" dt="2024-09-06T14:14:26.796" v="1652" actId="478"/>
          <ac:spMkLst>
            <pc:docMk/>
            <pc:sldMk cId="289075687" sldId="262"/>
            <ac:spMk id="4" creationId="{C2DAB032-37A6-DBB4-38D2-75F96CA7627F}"/>
          </ac:spMkLst>
        </pc:spChg>
        <pc:spChg chg="del">
          <ac:chgData name="Valcic, Michael" userId="83ef33fc-4be6-48fc-aae7-e8dc26e98934" providerId="ADAL" clId="{50D76FDB-B9AD-4639-8A55-51AFA4BB2887}" dt="2024-09-06T12:04:01.405" v="1469" actId="478"/>
          <ac:spMkLst>
            <pc:docMk/>
            <pc:sldMk cId="289075687" sldId="262"/>
            <ac:spMk id="6" creationId="{76EA178A-47E4-39FE-9E2D-7CEBC744C85E}"/>
          </ac:spMkLst>
        </pc:spChg>
        <pc:spChg chg="add del mod">
          <ac:chgData name="Valcic, Michael" userId="83ef33fc-4be6-48fc-aae7-e8dc26e98934" providerId="ADAL" clId="{50D76FDB-B9AD-4639-8A55-51AFA4BB2887}" dt="2024-09-06T14:07:46.544" v="1607" actId="478"/>
          <ac:spMkLst>
            <pc:docMk/>
            <pc:sldMk cId="289075687" sldId="262"/>
            <ac:spMk id="11" creationId="{E6E3D47B-9B98-A6A5-5171-B575139EADAB}"/>
          </ac:spMkLst>
        </pc:spChg>
        <pc:spChg chg="add del mod">
          <ac:chgData name="Valcic, Michael" userId="83ef33fc-4be6-48fc-aae7-e8dc26e98934" providerId="ADAL" clId="{50D76FDB-B9AD-4639-8A55-51AFA4BB2887}" dt="2024-09-06T14:11:07.399" v="1632" actId="478"/>
          <ac:spMkLst>
            <pc:docMk/>
            <pc:sldMk cId="289075687" sldId="262"/>
            <ac:spMk id="22" creationId="{47EB84FC-27B4-2E9B-F393-0568164C42F8}"/>
          </ac:spMkLst>
        </pc:spChg>
        <pc:picChg chg="del mod">
          <ac:chgData name="Valcic, Michael" userId="83ef33fc-4be6-48fc-aae7-e8dc26e98934" providerId="ADAL" clId="{50D76FDB-B9AD-4639-8A55-51AFA4BB2887}" dt="2024-09-06T12:03:58.062" v="1468" actId="478"/>
          <ac:picMkLst>
            <pc:docMk/>
            <pc:sldMk cId="289075687" sldId="262"/>
            <ac:picMk id="5" creationId="{C3361E2E-10E0-A7C5-DC01-DED9286ABA0D}"/>
          </ac:picMkLst>
        </pc:picChg>
        <pc:picChg chg="add del mod">
          <ac:chgData name="Valcic, Michael" userId="83ef33fc-4be6-48fc-aae7-e8dc26e98934" providerId="ADAL" clId="{50D76FDB-B9AD-4639-8A55-51AFA4BB2887}" dt="2024-09-06T14:07:01.263" v="1601" actId="478"/>
          <ac:picMkLst>
            <pc:docMk/>
            <pc:sldMk cId="289075687" sldId="262"/>
            <ac:picMk id="8" creationId="{91B7FB11-9658-7563-A58F-AE9FD5F70DE2}"/>
          </ac:picMkLst>
        </pc:picChg>
        <pc:picChg chg="add del mod">
          <ac:chgData name="Valcic, Michael" userId="83ef33fc-4be6-48fc-aae7-e8dc26e98934" providerId="ADAL" clId="{50D76FDB-B9AD-4639-8A55-51AFA4BB2887}" dt="2024-09-06T14:10:12.455" v="1623" actId="478"/>
          <ac:picMkLst>
            <pc:docMk/>
            <pc:sldMk cId="289075687" sldId="262"/>
            <ac:picMk id="10" creationId="{7B30348B-8CEE-4979-022B-FE5C57565934}"/>
          </ac:picMkLst>
        </pc:picChg>
        <pc:picChg chg="add mod">
          <ac:chgData name="Valcic, Michael" userId="83ef33fc-4be6-48fc-aae7-e8dc26e98934" providerId="ADAL" clId="{50D76FDB-B9AD-4639-8A55-51AFA4BB2887}" dt="2024-09-06T14:09:18.617" v="1614" actId="931"/>
          <ac:picMkLst>
            <pc:docMk/>
            <pc:sldMk cId="289075687" sldId="262"/>
            <ac:picMk id="13" creationId="{90837F69-BD66-ABC4-0383-735601CBAD6D}"/>
          </ac:picMkLst>
        </pc:picChg>
        <pc:picChg chg="add del mod">
          <ac:chgData name="Valcic, Michael" userId="83ef33fc-4be6-48fc-aae7-e8dc26e98934" providerId="ADAL" clId="{50D76FDB-B9AD-4639-8A55-51AFA4BB2887}" dt="2024-09-06T14:10:09.999" v="1622" actId="478"/>
          <ac:picMkLst>
            <pc:docMk/>
            <pc:sldMk cId="289075687" sldId="262"/>
            <ac:picMk id="15" creationId="{54A3FC66-C496-F97E-6897-6C3F3FC08BCC}"/>
          </ac:picMkLst>
        </pc:picChg>
        <pc:picChg chg="add del mod">
          <ac:chgData name="Valcic, Michael" userId="83ef33fc-4be6-48fc-aae7-e8dc26e98934" providerId="ADAL" clId="{50D76FDB-B9AD-4639-8A55-51AFA4BB2887}" dt="2024-09-06T14:10:09.999" v="1622" actId="478"/>
          <ac:picMkLst>
            <pc:docMk/>
            <pc:sldMk cId="289075687" sldId="262"/>
            <ac:picMk id="17" creationId="{A625CBF7-4CBE-3AF4-2405-6A838B8EFA64}"/>
          </ac:picMkLst>
        </pc:picChg>
        <pc:picChg chg="add del mod">
          <ac:chgData name="Valcic, Michael" userId="83ef33fc-4be6-48fc-aae7-e8dc26e98934" providerId="ADAL" clId="{50D76FDB-B9AD-4639-8A55-51AFA4BB2887}" dt="2024-09-06T14:10:42.343" v="1628" actId="478"/>
          <ac:picMkLst>
            <pc:docMk/>
            <pc:sldMk cId="289075687" sldId="262"/>
            <ac:picMk id="19" creationId="{FFA5E3BE-11F3-3FB7-0C5D-1A6A1EB6499D}"/>
          </ac:picMkLst>
        </pc:picChg>
        <pc:picChg chg="add del mod">
          <ac:chgData name="Valcic, Michael" userId="83ef33fc-4be6-48fc-aae7-e8dc26e98934" providerId="ADAL" clId="{50D76FDB-B9AD-4639-8A55-51AFA4BB2887}" dt="2024-09-06T14:11:07.399" v="1632" actId="478"/>
          <ac:picMkLst>
            <pc:docMk/>
            <pc:sldMk cId="289075687" sldId="262"/>
            <ac:picMk id="21" creationId="{A6499F65-8360-9AB2-5F56-A140615E4E5C}"/>
          </ac:picMkLst>
        </pc:picChg>
        <pc:picChg chg="add del mod">
          <ac:chgData name="Valcic, Michael" userId="83ef33fc-4be6-48fc-aae7-e8dc26e98934" providerId="ADAL" clId="{50D76FDB-B9AD-4639-8A55-51AFA4BB2887}" dt="2024-09-06T14:12:19.823" v="1636" actId="478"/>
          <ac:picMkLst>
            <pc:docMk/>
            <pc:sldMk cId="289075687" sldId="262"/>
            <ac:picMk id="24" creationId="{C66515EC-4E40-656E-5A51-C85898621BE0}"/>
          </ac:picMkLst>
        </pc:picChg>
        <pc:picChg chg="add del mod">
          <ac:chgData name="Valcic, Michael" userId="83ef33fc-4be6-48fc-aae7-e8dc26e98934" providerId="ADAL" clId="{50D76FDB-B9AD-4639-8A55-51AFA4BB2887}" dt="2024-09-06T14:13:02.663" v="1640" actId="478"/>
          <ac:picMkLst>
            <pc:docMk/>
            <pc:sldMk cId="289075687" sldId="262"/>
            <ac:picMk id="26" creationId="{E1F48817-4A8D-7C3B-1EFB-7B2290EFE1F9}"/>
          </ac:picMkLst>
        </pc:picChg>
        <pc:picChg chg="add del mod">
          <ac:chgData name="Valcic, Michael" userId="83ef33fc-4be6-48fc-aae7-e8dc26e98934" providerId="ADAL" clId="{50D76FDB-B9AD-4639-8A55-51AFA4BB2887}" dt="2024-09-06T14:13:37.903" v="1646" actId="478"/>
          <ac:picMkLst>
            <pc:docMk/>
            <pc:sldMk cId="289075687" sldId="262"/>
            <ac:picMk id="28" creationId="{480706C0-94F3-3671-C2F7-7A6DE24F47FE}"/>
          </ac:picMkLst>
        </pc:picChg>
        <pc:picChg chg="add del mod">
          <ac:chgData name="Valcic, Michael" userId="83ef33fc-4be6-48fc-aae7-e8dc26e98934" providerId="ADAL" clId="{50D76FDB-B9AD-4639-8A55-51AFA4BB2887}" dt="2024-09-06T14:16:45.055" v="1654" actId="478"/>
          <ac:picMkLst>
            <pc:docMk/>
            <pc:sldMk cId="289075687" sldId="262"/>
            <ac:picMk id="30" creationId="{136CB027-65E8-15EC-89C9-26DE2AD85827}"/>
          </ac:picMkLst>
        </pc:picChg>
        <pc:picChg chg="add del mod">
          <ac:chgData name="Valcic, Michael" userId="83ef33fc-4be6-48fc-aae7-e8dc26e98934" providerId="ADAL" clId="{50D76FDB-B9AD-4639-8A55-51AFA4BB2887}" dt="2024-09-06T14:38:31.865" v="1689" actId="478"/>
          <ac:picMkLst>
            <pc:docMk/>
            <pc:sldMk cId="289075687" sldId="262"/>
            <ac:picMk id="32" creationId="{583130E0-1276-73E4-4A84-B7A3F38A52B7}"/>
          </ac:picMkLst>
        </pc:picChg>
        <pc:picChg chg="add mod">
          <ac:chgData name="Valcic, Michael" userId="83ef33fc-4be6-48fc-aae7-e8dc26e98934" providerId="ADAL" clId="{50D76FDB-B9AD-4639-8A55-51AFA4BB2887}" dt="2024-09-06T14:39:36.475" v="1693" actId="1076"/>
          <ac:picMkLst>
            <pc:docMk/>
            <pc:sldMk cId="289075687" sldId="262"/>
            <ac:picMk id="34" creationId="{CE09E07E-E062-86DA-F1D6-483B6F9B0948}"/>
          </ac:picMkLst>
        </pc:picChg>
      </pc:sldChg>
      <pc:sldChg chg="addSp delSp modSp add mod">
        <pc:chgData name="Valcic, Michael" userId="83ef33fc-4be6-48fc-aae7-e8dc26e98934" providerId="ADAL" clId="{50D76FDB-B9AD-4639-8A55-51AFA4BB2887}" dt="2024-09-06T15:10:54.212" v="1720" actId="1076"/>
        <pc:sldMkLst>
          <pc:docMk/>
          <pc:sldMk cId="1017220634" sldId="263"/>
        </pc:sldMkLst>
        <pc:spChg chg="mod">
          <ac:chgData name="Valcic, Michael" userId="83ef33fc-4be6-48fc-aae7-e8dc26e98934" providerId="ADAL" clId="{50D76FDB-B9AD-4639-8A55-51AFA4BB2887}" dt="2024-09-06T15:08:14.021" v="1710" actId="1076"/>
          <ac:spMkLst>
            <pc:docMk/>
            <pc:sldMk cId="1017220634" sldId="263"/>
            <ac:spMk id="2" creationId="{9EE0533B-D922-B979-AFE1-2E81F6C65B90}"/>
          </ac:spMkLst>
        </pc:spChg>
        <pc:spChg chg="add del mod">
          <ac:chgData name="Valcic, Michael" userId="83ef33fc-4be6-48fc-aae7-e8dc26e98934" providerId="ADAL" clId="{50D76FDB-B9AD-4639-8A55-51AFA4BB2887}" dt="2024-09-06T15:07:36.315" v="1705" actId="478"/>
          <ac:spMkLst>
            <pc:docMk/>
            <pc:sldMk cId="1017220634" sldId="263"/>
            <ac:spMk id="3" creationId="{D56D8A56-C37C-E1C8-CC95-DB0A18C54382}"/>
          </ac:spMkLst>
        </pc:spChg>
        <pc:spChg chg="del">
          <ac:chgData name="Valcic, Michael" userId="83ef33fc-4be6-48fc-aae7-e8dc26e98934" providerId="ADAL" clId="{50D76FDB-B9AD-4639-8A55-51AFA4BB2887}" dt="2024-09-06T15:08:04.003" v="1709" actId="478"/>
          <ac:spMkLst>
            <pc:docMk/>
            <pc:sldMk cId="1017220634" sldId="263"/>
            <ac:spMk id="4" creationId="{C2DAB032-37A6-DBB4-38D2-75F96CA7627F}"/>
          </ac:spMkLst>
        </pc:spChg>
        <pc:spChg chg="add del">
          <ac:chgData name="Valcic, Michael" userId="83ef33fc-4be6-48fc-aae7-e8dc26e98934" providerId="ADAL" clId="{50D76FDB-B9AD-4639-8A55-51AFA4BB2887}" dt="2024-09-06T15:10:00.925" v="1711" actId="478"/>
          <ac:spMkLst>
            <pc:docMk/>
            <pc:sldMk cId="1017220634" sldId="263"/>
            <ac:spMk id="6" creationId="{B55A8368-6BEA-9FA4-128A-3EA80DF0506B}"/>
          </ac:spMkLst>
        </pc:spChg>
        <pc:picChg chg="add mod modCrop">
          <ac:chgData name="Valcic, Michael" userId="83ef33fc-4be6-48fc-aae7-e8dc26e98934" providerId="ADAL" clId="{50D76FDB-B9AD-4639-8A55-51AFA4BB2887}" dt="2024-09-06T15:10:54.212" v="1720" actId="1076"/>
          <ac:picMkLst>
            <pc:docMk/>
            <pc:sldMk cId="1017220634" sldId="263"/>
            <ac:picMk id="8" creationId="{E4C771CF-A857-4A3B-8730-5B89EC5A1C70}"/>
          </ac:picMkLst>
        </pc:picChg>
      </pc:sldChg>
      <pc:sldChg chg="new del">
        <pc:chgData name="Valcic, Michael" userId="83ef33fc-4be6-48fc-aae7-e8dc26e98934" providerId="ADAL" clId="{50D76FDB-B9AD-4639-8A55-51AFA4BB2887}" dt="2024-09-06T14:06:13.139" v="1588" actId="47"/>
        <pc:sldMkLst>
          <pc:docMk/>
          <pc:sldMk cId="3805497976" sldId="263"/>
        </pc:sldMkLst>
      </pc:sldChg>
      <pc:sldChg chg="addSp delSp modSp add mod ord">
        <pc:chgData name="Valcic, Michael" userId="83ef33fc-4be6-48fc-aae7-e8dc26e98934" providerId="ADAL" clId="{50D76FDB-B9AD-4639-8A55-51AFA4BB2887}" dt="2024-09-09T17:27:03.734" v="1996" actId="20578"/>
        <pc:sldMkLst>
          <pc:docMk/>
          <pc:sldMk cId="168106797" sldId="264"/>
        </pc:sldMkLst>
        <pc:spChg chg="del">
          <ac:chgData name="Valcic, Michael" userId="83ef33fc-4be6-48fc-aae7-e8dc26e98934" providerId="ADAL" clId="{50D76FDB-B9AD-4639-8A55-51AFA4BB2887}" dt="2024-09-06T15:11:23.318" v="1721" actId="478"/>
          <ac:spMkLst>
            <pc:docMk/>
            <pc:sldMk cId="168106797" sldId="264"/>
            <ac:spMk id="2" creationId="{9EE0533B-D922-B979-AFE1-2E81F6C65B90}"/>
          </ac:spMkLst>
        </pc:spChg>
        <pc:spChg chg="mod">
          <ac:chgData name="Valcic, Michael" userId="83ef33fc-4be6-48fc-aae7-e8dc26e98934" providerId="ADAL" clId="{50D76FDB-B9AD-4639-8A55-51AFA4BB2887}" dt="2024-09-09T12:13:33.769" v="1920" actId="207"/>
          <ac:spMkLst>
            <pc:docMk/>
            <pc:sldMk cId="168106797" sldId="264"/>
            <ac:spMk id="4" creationId="{C2DAB032-37A6-DBB4-38D2-75F96CA7627F}"/>
          </ac:spMkLst>
        </pc:spChg>
        <pc:spChg chg="add mod">
          <ac:chgData name="Valcic, Michael" userId="83ef33fc-4be6-48fc-aae7-e8dc26e98934" providerId="ADAL" clId="{50D76FDB-B9AD-4639-8A55-51AFA4BB2887}" dt="2024-09-08T02:38:20.063" v="1874" actId="403"/>
          <ac:spMkLst>
            <pc:docMk/>
            <pc:sldMk cId="168106797" sldId="264"/>
            <ac:spMk id="5" creationId="{5C6A36D9-B8C0-E65F-A98A-B679D18DC9EA}"/>
          </ac:spMkLst>
        </pc:spChg>
        <pc:spChg chg="del">
          <ac:chgData name="Valcic, Michael" userId="83ef33fc-4be6-48fc-aae7-e8dc26e98934" providerId="ADAL" clId="{50D76FDB-B9AD-4639-8A55-51AFA4BB2887}" dt="2024-09-08T02:38:08.890" v="1869" actId="478"/>
          <ac:spMkLst>
            <pc:docMk/>
            <pc:sldMk cId="168106797" sldId="264"/>
            <ac:spMk id="6" creationId="{B55A8368-6BEA-9FA4-128A-3EA80DF0506B}"/>
          </ac:spMkLst>
        </pc:spChg>
      </pc:sldChg>
      <pc:sldChg chg="addSp delSp modSp add mod">
        <pc:chgData name="Valcic, Michael" userId="83ef33fc-4be6-48fc-aae7-e8dc26e98934" providerId="ADAL" clId="{50D76FDB-B9AD-4639-8A55-51AFA4BB2887}" dt="2024-09-09T19:27:23.839" v="2031" actId="14100"/>
        <pc:sldMkLst>
          <pc:docMk/>
          <pc:sldMk cId="658335453" sldId="265"/>
        </pc:sldMkLst>
        <pc:spChg chg="mod">
          <ac:chgData name="Valcic, Michael" userId="83ef33fc-4be6-48fc-aae7-e8dc26e98934" providerId="ADAL" clId="{50D76FDB-B9AD-4639-8A55-51AFA4BB2887}" dt="2024-09-06T15:36:45.519" v="1842" actId="14100"/>
          <ac:spMkLst>
            <pc:docMk/>
            <pc:sldMk cId="658335453" sldId="265"/>
            <ac:spMk id="2" creationId="{9EE0533B-D922-B979-AFE1-2E81F6C65B90}"/>
          </ac:spMkLst>
        </pc:spChg>
        <pc:spChg chg="add del">
          <ac:chgData name="Valcic, Michael" userId="83ef33fc-4be6-48fc-aae7-e8dc26e98934" providerId="ADAL" clId="{50D76FDB-B9AD-4639-8A55-51AFA4BB2887}" dt="2024-09-09T19:26:58.670" v="2019" actId="478"/>
          <ac:spMkLst>
            <pc:docMk/>
            <pc:sldMk cId="658335453" sldId="265"/>
            <ac:spMk id="4" creationId="{56A12419-0231-8332-7AFA-33F5B0FFFC34}"/>
          </ac:spMkLst>
        </pc:spChg>
        <pc:spChg chg="add mod">
          <ac:chgData name="Valcic, Michael" userId="83ef33fc-4be6-48fc-aae7-e8dc26e98934" providerId="ADAL" clId="{50D76FDB-B9AD-4639-8A55-51AFA4BB2887}" dt="2024-09-09T19:15:28.828" v="2007"/>
          <ac:spMkLst>
            <pc:docMk/>
            <pc:sldMk cId="658335453" sldId="265"/>
            <ac:spMk id="5" creationId="{1911C909-8CD2-0554-E706-63FD18281013}"/>
          </ac:spMkLst>
        </pc:spChg>
        <pc:spChg chg="add del mod">
          <ac:chgData name="Valcic, Michael" userId="83ef33fc-4be6-48fc-aae7-e8dc26e98934" providerId="ADAL" clId="{50D76FDB-B9AD-4639-8A55-51AFA4BB2887}" dt="2024-09-09T19:26:45.439" v="2017" actId="478"/>
          <ac:spMkLst>
            <pc:docMk/>
            <pc:sldMk cId="658335453" sldId="265"/>
            <ac:spMk id="6" creationId="{7F847529-9FED-0A6F-E33A-4F3C9B2AEECF}"/>
          </ac:spMkLst>
        </pc:spChg>
        <pc:spChg chg="add mod">
          <ac:chgData name="Valcic, Michael" userId="83ef33fc-4be6-48fc-aae7-e8dc26e98934" providerId="ADAL" clId="{50D76FDB-B9AD-4639-8A55-51AFA4BB2887}" dt="2024-09-09T19:27:23.839" v="2031" actId="14100"/>
          <ac:spMkLst>
            <pc:docMk/>
            <pc:sldMk cId="658335453" sldId="265"/>
            <ac:spMk id="8" creationId="{94D91572-C4F6-6E38-3D9A-838E3F16DEB5}"/>
          </ac:spMkLst>
        </pc:spChg>
        <pc:graphicFrameChg chg="add del mod">
          <ac:chgData name="Valcic, Michael" userId="83ef33fc-4be6-48fc-aae7-e8dc26e98934" providerId="ADAL" clId="{50D76FDB-B9AD-4639-8A55-51AFA4BB2887}" dt="2024-09-09T15:07:50.904" v="1924" actId="478"/>
          <ac:graphicFrameMkLst>
            <pc:docMk/>
            <pc:sldMk cId="658335453" sldId="265"/>
            <ac:graphicFrameMk id="3" creationId="{8E5717BB-42FC-A764-D14C-68B27178FC3E}"/>
          </ac:graphicFrameMkLst>
        </pc:graphicFrameChg>
        <pc:graphicFrameChg chg="add del mod">
          <ac:chgData name="Valcic, Michael" userId="83ef33fc-4be6-48fc-aae7-e8dc26e98934" providerId="ADAL" clId="{50D76FDB-B9AD-4639-8A55-51AFA4BB2887}" dt="2024-09-09T19:15:18.676" v="2000" actId="478"/>
          <ac:graphicFrameMkLst>
            <pc:docMk/>
            <pc:sldMk cId="658335453" sldId="265"/>
            <ac:graphicFrameMk id="4" creationId="{4CD485C2-50B8-FF4F-7007-87926C8B287C}"/>
          </ac:graphicFrameMkLst>
        </pc:graphicFrameChg>
        <pc:picChg chg="add del mod">
          <ac:chgData name="Valcic, Michael" userId="83ef33fc-4be6-48fc-aae7-e8dc26e98934" providerId="ADAL" clId="{50D76FDB-B9AD-4639-8A55-51AFA4BB2887}" dt="2024-09-06T15:35:26.098" v="1825" actId="478"/>
          <ac:picMkLst>
            <pc:docMk/>
            <pc:sldMk cId="658335453" sldId="265"/>
            <ac:picMk id="4" creationId="{3388FF24-4B5A-A49E-9B07-89BD94BF0A55}"/>
          </ac:picMkLst>
        </pc:picChg>
        <pc:picChg chg="add del mod">
          <ac:chgData name="Valcic, Michael" userId="83ef33fc-4be6-48fc-aae7-e8dc26e98934" providerId="ADAL" clId="{50D76FDB-B9AD-4639-8A55-51AFA4BB2887}" dt="2024-09-06T15:35:59.559" v="1831" actId="478"/>
          <ac:picMkLst>
            <pc:docMk/>
            <pc:sldMk cId="658335453" sldId="265"/>
            <ac:picMk id="6" creationId="{638DB26E-31F9-3ED5-14E2-239967D727FD}"/>
          </ac:picMkLst>
        </pc:picChg>
        <pc:picChg chg="del">
          <ac:chgData name="Valcic, Michael" userId="83ef33fc-4be6-48fc-aae7-e8dc26e98934" providerId="ADAL" clId="{50D76FDB-B9AD-4639-8A55-51AFA4BB2887}" dt="2024-09-06T15:11:56.243" v="1759" actId="478"/>
          <ac:picMkLst>
            <pc:docMk/>
            <pc:sldMk cId="658335453" sldId="265"/>
            <ac:picMk id="8" creationId="{E4C771CF-A857-4A3B-8730-5B89EC5A1C70}"/>
          </ac:picMkLst>
        </pc:picChg>
        <pc:picChg chg="add del mod">
          <ac:chgData name="Valcic, Michael" userId="83ef33fc-4be6-48fc-aae7-e8dc26e98934" providerId="ADAL" clId="{50D76FDB-B9AD-4639-8A55-51AFA4BB2887}" dt="2024-09-06T15:36:28.510" v="1835" actId="478"/>
          <ac:picMkLst>
            <pc:docMk/>
            <pc:sldMk cId="658335453" sldId="265"/>
            <ac:picMk id="9" creationId="{DEEC87A7-E8C1-59D0-A334-1ADAEAFEF649}"/>
          </ac:picMkLst>
        </pc:picChg>
      </pc:sldChg>
      <pc:sldChg chg="addSp delSp modSp add mod">
        <pc:chgData name="Valcic, Michael" userId="83ef33fc-4be6-48fc-aae7-e8dc26e98934" providerId="ADAL" clId="{50D76FDB-B9AD-4639-8A55-51AFA4BB2887}" dt="2024-09-06T15:20:26.106" v="1819" actId="12788"/>
        <pc:sldMkLst>
          <pc:docMk/>
          <pc:sldMk cId="2284879818" sldId="266"/>
        </pc:sldMkLst>
        <pc:spChg chg="del">
          <ac:chgData name="Valcic, Michael" userId="83ef33fc-4be6-48fc-aae7-e8dc26e98934" providerId="ADAL" clId="{50D76FDB-B9AD-4639-8A55-51AFA4BB2887}" dt="2024-09-06T15:18:30.766" v="1802" actId="478"/>
          <ac:spMkLst>
            <pc:docMk/>
            <pc:sldMk cId="2284879818" sldId="266"/>
            <ac:spMk id="2" creationId="{9EE0533B-D922-B979-AFE1-2E81F6C65B90}"/>
          </ac:spMkLst>
        </pc:spChg>
        <pc:spChg chg="add del mod">
          <ac:chgData name="Valcic, Michael" userId="83ef33fc-4be6-48fc-aae7-e8dc26e98934" providerId="ADAL" clId="{50D76FDB-B9AD-4639-8A55-51AFA4BB2887}" dt="2024-09-06T15:18:34.139" v="1803" actId="478"/>
          <ac:spMkLst>
            <pc:docMk/>
            <pc:sldMk cId="2284879818" sldId="266"/>
            <ac:spMk id="4" creationId="{9EEB107E-38F6-612D-68C3-013FCDBCD520}"/>
          </ac:spMkLst>
        </pc:spChg>
        <pc:picChg chg="add del mod">
          <ac:chgData name="Valcic, Michael" userId="83ef33fc-4be6-48fc-aae7-e8dc26e98934" providerId="ADAL" clId="{50D76FDB-B9AD-4639-8A55-51AFA4BB2887}" dt="2024-09-06T15:19:15.315" v="1808" actId="478"/>
          <ac:picMkLst>
            <pc:docMk/>
            <pc:sldMk cId="2284879818" sldId="266"/>
            <ac:picMk id="6" creationId="{85EA6ED8-5109-BA0A-ABA7-8715F7280F38}"/>
          </ac:picMkLst>
        </pc:picChg>
        <pc:picChg chg="add del mod">
          <ac:chgData name="Valcic, Michael" userId="83ef33fc-4be6-48fc-aae7-e8dc26e98934" providerId="ADAL" clId="{50D76FDB-B9AD-4639-8A55-51AFA4BB2887}" dt="2024-09-06T15:19:45.691" v="1813" actId="478"/>
          <ac:picMkLst>
            <pc:docMk/>
            <pc:sldMk cId="2284879818" sldId="266"/>
            <ac:picMk id="8" creationId="{F9958926-E55E-AFAC-1149-5B0C9F05B90D}"/>
          </ac:picMkLst>
        </pc:picChg>
        <pc:picChg chg="add mod">
          <ac:chgData name="Valcic, Michael" userId="83ef33fc-4be6-48fc-aae7-e8dc26e98934" providerId="ADAL" clId="{50D76FDB-B9AD-4639-8A55-51AFA4BB2887}" dt="2024-09-06T15:20:26.106" v="1819" actId="12788"/>
          <ac:picMkLst>
            <pc:docMk/>
            <pc:sldMk cId="2284879818" sldId="266"/>
            <ac:picMk id="10" creationId="{43DC45B1-AB84-1CF4-B17D-68D5C583B70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104641-1C75-427F-93E1-D644C19FE5DA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30C0A8-168E-4B64-A372-170BFA710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69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urvey.stackoverflow.co/2022/#section-version-control-version-control-systems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Collaboration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Enables multiple developers to work on the same project simultaneously without conflicts.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Facilitates branching and merging, allowing parallel development of features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Backup and Recovery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Provides a safety net against data loss by maintaining backups of all versions.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Allows recovery of previous versions in case of errors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Release Management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Simplifies the process of managing different versions of software releases.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Ensures that only tested and approved changes are included in the final product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History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Keeps a detailed history of changes, including who made them and why.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Helps in identifying and reverting problematic changes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0C0A8-168E-4B64-A372-170BFA710C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860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0C0A8-168E-4B64-A372-170BFA710C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16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Stack Overflow Developer Survey 2022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0C0A8-168E-4B64-A372-170BFA710C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68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Unix Command Line Features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Git Bash includes a Bash emulation, which is a popular default shell on Linux and macOS. This allows you to use Unix command line tools on Windows.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Git Commands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: It provides a command-line interface (CLI) for Git, enabling you to run Git commands and interact with repositories.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0C0A8-168E-4B64-A372-170BFA710C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0C0A8-168E-4B64-A372-170BFA710CE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4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0C0A8-168E-4B64-A372-170BFA710CE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72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0C0A8-168E-4B64-A372-170BFA710CE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76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0C0A8-168E-4B64-A372-170BFA710CE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33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2FC13-312B-D661-65C0-8BCB971BE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C6FD9D-8E65-7D2C-CD27-4F29E85A6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8AF5D-25B7-92BF-650F-B87209349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4E36-CA9F-4AD9-9749-24CEA301C4F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EA506-9E1D-4551-763F-E0DCD17E9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9E7CC-085A-B3DB-FCF4-A1B63F3FF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30CC-110A-4E3C-B28D-EAADCC45A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80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66B7E-9225-7494-55F9-FDEBA4C12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856C49-F38E-0A45-ABE0-EE8D30200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3F7BE-3686-F620-5317-56BBF53D9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4E36-CA9F-4AD9-9749-24CEA301C4F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28183-CB0D-FE88-71B6-D686B2CD0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1DC2B-36B6-2E9D-0DF0-E72342F02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30CC-110A-4E3C-B28D-EAADCC45A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17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AE8D79-A415-CA62-B072-95BE0E5041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37FC09-B998-49C3-E2AA-7E8569F523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DD3B0-9CCE-FD7A-522F-0ADF38AEE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4E36-CA9F-4AD9-9749-24CEA301C4F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53C12-ACE1-7A88-6CC5-FFF12D1B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5610D-44B6-638C-EB33-939676608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30CC-110A-4E3C-B28D-EAADCC45A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4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63FC4-92C5-399E-1BBC-D01B3BA65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20933-9AEC-571C-8F2A-0892FE9C6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DD537-A851-8614-D2EC-320463162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4E36-CA9F-4AD9-9749-24CEA301C4F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8B8D3-996B-A7F8-9F57-E5500D679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064F2-A22D-6883-4350-0E33A7A4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30CC-110A-4E3C-B28D-EAADCC45A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91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3BDA3-E60F-E2F9-1678-17C06C420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2A08A-8316-4049-637F-F7476880A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F5447-E046-968B-9C14-11CA7D673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4E36-CA9F-4AD9-9749-24CEA301C4F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42194-0C9B-E5E0-ED89-0CDE15720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AABD3-D0F3-3BA7-595F-485865726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30CC-110A-4E3C-B28D-EAADCC45A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02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A8A50-E322-0AAE-D991-C0EE7FA55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39223-4B2D-E68E-3D85-F1751AD0D6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B84D7-E1C4-B25C-7D17-3D0B812A5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B1CCB-B5DB-5490-0C70-88CA889B5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4E36-CA9F-4AD9-9749-24CEA301C4F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A5901-2713-A16D-FD01-3B842E373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FA2F1-6AAF-F9B5-30E7-6EA0630E9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30CC-110A-4E3C-B28D-EAADCC45A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68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2E123-E22F-7CB7-F75A-5996F8C12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F95AB-B840-3B28-D469-C87A33C9F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EBA71B-CACA-B27D-F0A3-ED72CD661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B6F58D-E76A-340B-5302-9175060FBB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B971D8-A35C-8883-49A1-7CBC63E7C0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39D1E6-DF0F-F5D7-F0E3-DE411BFB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4E36-CA9F-4AD9-9749-24CEA301C4F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6EA72D-6312-E7D1-2216-A0D5C6B5F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42A6BA-1CCD-0FAF-3966-ACFEF9087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30CC-110A-4E3C-B28D-EAADCC45A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79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162F6-8A40-C0D9-D88D-D752778CB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3E9064-3353-DFEB-A199-B2B60CA37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4E36-CA9F-4AD9-9749-24CEA301C4F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A8F86-9E94-1D18-13A1-DDB94464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C01AF3-8CCA-B0E5-976A-901F792F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30CC-110A-4E3C-B28D-EAADCC45A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31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84B4E4-42A4-497D-83B1-A8E770376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4E36-CA9F-4AD9-9749-24CEA301C4F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83ABD6-0773-2936-A409-2B8C83FDE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AE9A76-9B8C-877B-CB7C-476DC55AB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30CC-110A-4E3C-B28D-EAADCC45A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5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6C61F-053F-CB4F-7DB4-E9C112529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7391C-9E85-61B6-09B8-433617C42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F153F-2BAB-4AEC-CF75-B53E7C370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63E395-E608-FA8B-D869-2C93C49DD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4E36-CA9F-4AD9-9749-24CEA301C4F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E9B5B-058D-D5CE-8B3A-F45ECC94B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811E5-5781-83EB-1FED-BF793E347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30CC-110A-4E3C-B28D-EAADCC45A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3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03841-BBF4-AED1-7820-50E9653D3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C99966-DB9F-4ABC-A46B-E34122C40B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45A583-8DD6-D421-E4A6-EC6B80CA0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FF77C-26DE-274A-FE7D-82A7E0F47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4E36-CA9F-4AD9-9749-24CEA301C4F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09D35-2BDC-4774-8F79-698F6E61C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C261E-4232-25FD-31F9-C432387FF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30CC-110A-4E3C-B28D-EAADCC45A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56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E8F57E-570D-77FF-475E-F18D1E596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79857-FF01-73C8-C509-541FFF1EE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B994E-CBCC-4C4A-4D8C-0F3CD5ADA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6E4E36-CA9F-4AD9-9749-24CEA301C4F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EE43-1B54-4A00-1417-92382FF90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9C7F1-A89E-381B-0743-E71D9EF20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8530CC-110A-4E3C-B28D-EAADCC45A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39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phy.com/stickers/exclamation-emphasis-sun-poured-MBIxrFbaN6FKCIBkLU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oldcod3.github.io/blog/basics-git" TargetMode="Externa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interest.com/pin/363947213621012074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vie.com/posts/a-successful-git-branching-model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git/default.asp" TargetMode="External"/><Relationship Id="rId5" Type="http://schemas.openxmlformats.org/officeDocument/2006/relationships/hyperlink" Target="https://training.github.com/downloads/github-git-cheat-sheet.pdf" TargetMode="External"/><Relationship Id="rId4" Type="http://schemas.openxmlformats.org/officeDocument/2006/relationships/hyperlink" Target="https://www.freecodecamp.org/news/git-cheat-shee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t101.commons.gc.cuny.edu/website-up-and-running/" TargetMode="Externa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giphy.com/gifs/archdaily-architecture-gifs-herzog-and-de-meuron-l41lFJFBhMDBAS9Ww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blog/2023/01/09/beyond-git-the-other-version-control-systems-developers-use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phy.com/explore/you-keep-using-that-word" TargetMode="External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awcdn.githack.com/michaelvalcic/git_without_hub/433d6f428e2024ac68277fee32b4846fedf677e2/git_crash_course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red exclamation mark on a black background&#10;&#10;Description automatically generated">
            <a:extLst>
              <a:ext uri="{FF2B5EF4-FFF2-40B4-BE49-F238E27FC236}">
                <a16:creationId xmlns:a16="http://schemas.microsoft.com/office/drawing/2014/main" id="{211424E1-04E1-F7BE-EDC3-D23E0374F12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17998" y="0"/>
            <a:ext cx="3167743" cy="3167743"/>
          </a:xfrm>
          <a:prstGeom prst="rect">
            <a:avLst/>
          </a:prstGeom>
          <a:solidFill>
            <a:schemeClr val="bg1"/>
          </a:solidFill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0BDCB1-0E8B-FE21-45B0-65F512C44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59351" y="1361035"/>
            <a:ext cx="9144000" cy="1558322"/>
          </a:xfrm>
        </p:spPr>
        <p:txBody>
          <a:bodyPr>
            <a:normAutofit/>
          </a:bodyPr>
          <a:lstStyle/>
          <a:p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on and 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1388847F-1379-35A9-A46F-15F45069AE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007351" y="1065098"/>
            <a:ext cx="4572000" cy="2095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D4E74D0-76CF-EDC3-D799-0F0941D5498E}"/>
              </a:ext>
            </a:extLst>
          </p:cNvPr>
          <p:cNvSpPr txBox="1"/>
          <p:nvPr/>
        </p:nvSpPr>
        <p:spPr>
          <a:xfrm>
            <a:off x="322052" y="3429000"/>
            <a:ext cx="1132975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crash course on Git for the DHHS R User Group </a:t>
            </a: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Michael Valcic</a:t>
            </a: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9/9/2024</a:t>
            </a:r>
          </a:p>
        </p:txBody>
      </p:sp>
    </p:spTree>
    <p:extLst>
      <p:ext uri="{BB962C8B-B14F-4D97-AF65-F5344CB8AC3E}">
        <p14:creationId xmlns:p14="http://schemas.microsoft.com/office/powerpoint/2010/main" val="2721769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5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wearing glasses and making a face&#10;&#10;Description automatically generated">
            <a:extLst>
              <a:ext uri="{FF2B5EF4-FFF2-40B4-BE49-F238E27FC236}">
                <a16:creationId xmlns:a16="http://schemas.microsoft.com/office/drawing/2014/main" id="{43DC45B1-AB84-1CF4-B17D-68D5C583B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595443" y="1258529"/>
            <a:ext cx="7001115" cy="393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879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5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DAB032-37A6-DBB4-38D2-75F96CA7627F}"/>
              </a:ext>
            </a:extLst>
          </p:cNvPr>
          <p:cNvSpPr txBox="1"/>
          <p:nvPr/>
        </p:nvSpPr>
        <p:spPr>
          <a:xfrm>
            <a:off x="574766" y="1815368"/>
            <a:ext cx="9172549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successful Git branching model » nvie.com</a:t>
            </a:r>
            <a:endParaRPr lang="en-US" sz="24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endParaRPr lang="en-US" sz="24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50 Git Commands You Should Know (freecodecamp.org)</a:t>
            </a:r>
            <a:endParaRPr lang="en-US" sz="24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tx2">
                    <a:lumMod val="90000"/>
                    <a:lumOff val="1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GitCheatSheet</a:t>
            </a:r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(github.com)</a:t>
            </a:r>
            <a:endParaRPr lang="en-US" sz="24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 Tutorial (w3schools.com)</a:t>
            </a:r>
            <a:endParaRPr lang="en-US" sz="24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6A36D9-B8C0-E65F-A98A-B679D18DC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Useful links</a:t>
            </a:r>
          </a:p>
        </p:txBody>
      </p:sp>
    </p:spTree>
    <p:extLst>
      <p:ext uri="{BB962C8B-B14F-4D97-AF65-F5344CB8AC3E}">
        <p14:creationId xmlns:p14="http://schemas.microsoft.com/office/powerpoint/2010/main" val="168106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5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965030-B3E3-FD67-2FC6-77554A9F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87" y="1935794"/>
            <a:ext cx="3393162" cy="2230581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7DCDCBB-59C2-B588-2777-4A1CE3ABC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2636" y="122548"/>
            <a:ext cx="7959364" cy="6735452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What’s version control and why use it?</a:t>
            </a:r>
          </a:p>
          <a:p>
            <a:r>
              <a:rPr lang="en-US" sz="3600" dirty="0">
                <a:solidFill>
                  <a:schemeClr val="bg1"/>
                </a:solidFill>
              </a:rPr>
              <a:t>Why Git and not something else?</a:t>
            </a:r>
          </a:p>
          <a:p>
            <a:r>
              <a:rPr lang="en-US" sz="3600" dirty="0">
                <a:solidFill>
                  <a:schemeClr val="bg1"/>
                </a:solidFill>
              </a:rPr>
              <a:t>Git and GitHub</a:t>
            </a:r>
          </a:p>
          <a:p>
            <a:r>
              <a:rPr lang="en-US" sz="3600" dirty="0">
                <a:solidFill>
                  <a:schemeClr val="bg1"/>
                </a:solidFill>
              </a:rPr>
              <a:t>Demo example with an internal remote repository for a R project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9" name="Picture 18" descr="A person in a suit holding a coat&#10;&#10;Description automatically generated">
            <a:extLst>
              <a:ext uri="{FF2B5EF4-FFF2-40B4-BE49-F238E27FC236}">
                <a16:creationId xmlns:a16="http://schemas.microsoft.com/office/drawing/2014/main" id="{CC8873A9-E90E-C2D3-A122-BBE1F18A7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5135" y="3402567"/>
            <a:ext cx="3094048" cy="1547024"/>
          </a:xfrm>
          <a:prstGeom prst="rect">
            <a:avLst/>
          </a:prstGeom>
        </p:spPr>
      </p:pic>
      <p:sp>
        <p:nvSpPr>
          <p:cNvPr id="372" name="TextBox 371">
            <a:extLst>
              <a:ext uri="{FF2B5EF4-FFF2-40B4-BE49-F238E27FC236}">
                <a16:creationId xmlns:a16="http://schemas.microsoft.com/office/drawing/2014/main" id="{A6ED295F-F8CE-82E8-3E70-EBD8151B1D32}"/>
              </a:ext>
            </a:extLst>
          </p:cNvPr>
          <p:cNvSpPr txBox="1"/>
          <p:nvPr/>
        </p:nvSpPr>
        <p:spPr>
          <a:xfrm>
            <a:off x="174986" y="2512103"/>
            <a:ext cx="28266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398658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83D493B-FDB6-63B9-B7E7-A070475C1211}"/>
              </a:ext>
            </a:extLst>
          </p:cNvPr>
          <p:cNvSpPr/>
          <p:nvPr/>
        </p:nvSpPr>
        <p:spPr>
          <a:xfrm>
            <a:off x="7277100" y="0"/>
            <a:ext cx="5124450" cy="6858000"/>
          </a:xfrm>
          <a:prstGeom prst="rect">
            <a:avLst/>
          </a:prstGeom>
          <a:solidFill>
            <a:srgbClr val="F152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A95409-64A2-BCE3-36FB-2D3CF5F63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277101" cy="1325563"/>
          </a:xfrm>
          <a:solidFill>
            <a:srgbClr val="F15232"/>
          </a:solidFill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What’s version control?</a:t>
            </a:r>
          </a:p>
        </p:txBody>
      </p:sp>
      <p:pic>
        <p:nvPicPr>
          <p:cNvPr id="14" name="Content Placeholder 13" descr="A building with many windows&#10;&#10;Description automatically generated">
            <a:extLst>
              <a:ext uri="{FF2B5EF4-FFF2-40B4-BE49-F238E27FC236}">
                <a16:creationId xmlns:a16="http://schemas.microsoft.com/office/drawing/2014/main" id="{820BDC8B-FBD0-3829-2BA5-C489A1A078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496294" y="1516140"/>
            <a:ext cx="4526264" cy="4526264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C9FC60E-7BFA-C2C9-FB0E-1048D43E5F6F}"/>
              </a:ext>
            </a:extLst>
          </p:cNvPr>
          <p:cNvSpPr txBox="1"/>
          <p:nvPr/>
        </p:nvSpPr>
        <p:spPr>
          <a:xfrm>
            <a:off x="49751" y="1325563"/>
            <a:ext cx="70675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Version control is the practice of tracking and managing changes on projects across time.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Think of Word’s Track Changes feature as a simplistic example: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62353E1-9A55-D189-EE5A-4EAEFDD6FB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6285" y="3047322"/>
            <a:ext cx="2053965" cy="132185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0508DE3-A5B0-24F9-C607-D4051EBC65A5}"/>
              </a:ext>
            </a:extLst>
          </p:cNvPr>
          <p:cNvSpPr txBox="1"/>
          <p:nvPr/>
        </p:nvSpPr>
        <p:spPr>
          <a:xfrm>
            <a:off x="428742" y="3965087"/>
            <a:ext cx="70675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It allows for ease of: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Controlling Collaboration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Managing Releases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Providing Backups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Maintaining Change History Logs</a:t>
            </a:r>
          </a:p>
        </p:txBody>
      </p:sp>
    </p:spTree>
    <p:extLst>
      <p:ext uri="{BB962C8B-B14F-4D97-AF65-F5344CB8AC3E}">
        <p14:creationId xmlns:p14="http://schemas.microsoft.com/office/powerpoint/2010/main" val="1843134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5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0533B-D922-B979-AFE1-2E81F6C65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392" y="151450"/>
            <a:ext cx="5048250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Why Git?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E12554-9F82-651C-5278-04CF775AA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1" y="2440181"/>
            <a:ext cx="2418273" cy="2076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E57193-2746-8FA6-A05A-C61C4C369F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2776" y="1975519"/>
            <a:ext cx="3381375" cy="3381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2CFF9D-753D-0665-2B5B-CB9E7A24FC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6037" y="2210123"/>
            <a:ext cx="4514850" cy="281940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9BE02B-F2D1-E031-D64C-16FA40843EEC}"/>
              </a:ext>
            </a:extLst>
          </p:cNvPr>
          <p:cNvSpPr txBox="1"/>
          <p:nvPr/>
        </p:nvSpPr>
        <p:spPr>
          <a:xfrm>
            <a:off x="978478" y="5591498"/>
            <a:ext cx="1023504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>
                    <a:lumMod val="90000"/>
                    <a:lumOff val="1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Beyond Git: The other version control systems developers use - Stack Overflow</a:t>
            </a:r>
            <a:endParaRPr lang="en-US" sz="28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245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5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0533B-D922-B979-AFE1-2E81F6C65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392" y="151450"/>
            <a:ext cx="5048250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Why Git?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E12554-9F82-651C-5278-04CF775AA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257" y="1477013"/>
            <a:ext cx="2418273" cy="2076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E57193-2746-8FA6-A05A-C61C4C369F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7124" y="824551"/>
            <a:ext cx="3381375" cy="3381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DCCAEB-44CE-B954-036B-495EDEF55C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13854"/>
            <a:ext cx="12192000" cy="526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89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5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0533B-D922-B979-AFE1-2E81F6C65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0926" y="549802"/>
            <a:ext cx="6130149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u="sng" dirty="0">
                <a:solidFill>
                  <a:schemeClr val="bg1"/>
                </a:solidFill>
              </a:rPr>
              <a:t>Git  != GitHub</a:t>
            </a:r>
          </a:p>
        </p:txBody>
      </p:sp>
      <p:pic>
        <p:nvPicPr>
          <p:cNvPr id="5" name="Picture 4" descr="A person talking to another person&#10;&#10;Description automatically generated">
            <a:extLst>
              <a:ext uri="{FF2B5EF4-FFF2-40B4-BE49-F238E27FC236}">
                <a16:creationId xmlns:a16="http://schemas.microsoft.com/office/drawing/2014/main" id="{C3361E2E-10E0-A7C5-DC01-DED9286AB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61238" y="2109788"/>
            <a:ext cx="6269525" cy="2638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EA178A-47E4-39FE-9E2D-7CEBC744C85E}"/>
              </a:ext>
            </a:extLst>
          </p:cNvPr>
          <p:cNvSpPr txBox="1"/>
          <p:nvPr/>
        </p:nvSpPr>
        <p:spPr>
          <a:xfrm>
            <a:off x="2914460" y="4867275"/>
            <a:ext cx="6363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They are distinct, but complimentary!</a:t>
            </a:r>
          </a:p>
        </p:txBody>
      </p:sp>
    </p:spTree>
    <p:extLst>
      <p:ext uri="{BB962C8B-B14F-4D97-AF65-F5344CB8AC3E}">
        <p14:creationId xmlns:p14="http://schemas.microsoft.com/office/powerpoint/2010/main" val="4049106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5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0533B-D922-B979-AFE1-2E81F6C65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75" y="16402"/>
            <a:ext cx="504825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Git Bash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E09E07E-E062-86DA-F1D6-483B6F9B0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862" y="1341965"/>
            <a:ext cx="722947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75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5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0533B-D922-B979-AFE1-2E81F6C65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701" y="0"/>
            <a:ext cx="504825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Config Stuff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C771CF-A857-4A3B-8730-5B89EC5A1C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9" t="3326" r="1941" b="4050"/>
          <a:stretch/>
        </p:blipFill>
        <p:spPr>
          <a:xfrm>
            <a:off x="1956618" y="1069925"/>
            <a:ext cx="8613059" cy="553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220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5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0533B-D922-B979-AFE1-2E81F6C65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575" y="0"/>
            <a:ext cx="7147591" cy="1343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Our basic recipe is here: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11C909-8CD2-0554-E706-63FD18281013}"/>
              </a:ext>
            </a:extLst>
          </p:cNvPr>
          <p:cNvSpPr txBox="1"/>
          <p:nvPr/>
        </p:nvSpPr>
        <p:spPr>
          <a:xfrm>
            <a:off x="3048000" y="480780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36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D91572-C4F6-6E38-3D9A-838E3F16DEB5}"/>
              </a:ext>
            </a:extLst>
          </p:cNvPr>
          <p:cNvSpPr txBox="1"/>
          <p:nvPr/>
        </p:nvSpPr>
        <p:spPr>
          <a:xfrm>
            <a:off x="3048000" y="1918447"/>
            <a:ext cx="67593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 err="1">
                <a:solidFill>
                  <a:schemeClr val="tx2">
                    <a:lumMod val="90000"/>
                    <a:lumOff val="1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endo_git.knit</a:t>
            </a:r>
            <a:r>
              <a:rPr lang="en-US" sz="4000" b="1" dirty="0">
                <a:solidFill>
                  <a:schemeClr val="tx2">
                    <a:lumMod val="90000"/>
                    <a:lumOff val="1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(githack.com)</a:t>
            </a:r>
            <a:endParaRPr lang="en-US" sz="4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335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92deae9-1c4c-42c8-a310-5088af55ba74}" enabled="0" method="" siteId="{992deae9-1c4c-42c8-a310-5088af55ba74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3696</TotalTime>
  <Words>352</Words>
  <Application>Microsoft Office PowerPoint</Application>
  <PresentationFormat>Widescreen</PresentationFormat>
  <Paragraphs>59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-apple-system</vt:lpstr>
      <vt:lpstr>Aptos</vt:lpstr>
      <vt:lpstr>Aptos Display</vt:lpstr>
      <vt:lpstr>Arial</vt:lpstr>
      <vt:lpstr>Times New Roman</vt:lpstr>
      <vt:lpstr>Office Theme</vt:lpstr>
      <vt:lpstr>Go on and </vt:lpstr>
      <vt:lpstr>Overview</vt:lpstr>
      <vt:lpstr>What’s version control?</vt:lpstr>
      <vt:lpstr>Why Git?</vt:lpstr>
      <vt:lpstr>Why Git?</vt:lpstr>
      <vt:lpstr>Git  != GitHub</vt:lpstr>
      <vt:lpstr>Git Bash</vt:lpstr>
      <vt:lpstr>Config Stuff</vt:lpstr>
      <vt:lpstr>Our basic recipe is here:</vt:lpstr>
      <vt:lpstr>PowerPoint Presentation</vt:lpstr>
      <vt:lpstr>Useful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Valcic, Michael</dc:creator>
  <cp:lastModifiedBy>Valcic, Michael</cp:lastModifiedBy>
  <cp:revision>1</cp:revision>
  <dcterms:created xsi:type="dcterms:W3CDTF">2024-09-05T17:03:04Z</dcterms:created>
  <dcterms:modified xsi:type="dcterms:W3CDTF">2024-09-09T19:27:26Z</dcterms:modified>
</cp:coreProperties>
</file>