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2.png" ContentType="image/png"/>
  <Override PartName="/ppt/media/image21.jpeg" ContentType="image/jpeg"/>
  <Override PartName="/ppt/media/image29.png" ContentType="image/png"/>
  <Override PartName="/ppt/media/image20.jpeg" ContentType="image/jpeg"/>
  <Override PartName="/ppt/media/image18.jpeg" ContentType="image/jpeg"/>
  <Override PartName="/ppt/media/image16.jpeg" ContentType="image/jpeg"/>
  <Override PartName="/ppt/media/image15.jpeg" ContentType="image/jpe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9.jpeg" ContentType="image/jpeg"/>
  <Override PartName="/ppt/media/image2.png" ContentType="image/png"/>
  <Override PartName="/ppt/media/image32.png" ContentType="image/png"/>
  <Override PartName="/ppt/media/image8.png" ContentType="image/png"/>
  <Override PartName="/ppt/media/image14.jpeg" ContentType="image/jpeg"/>
  <Override PartName="/ppt/media/image10.jpeg" ContentType="image/jpeg"/>
  <Override PartName="/ppt/media/image30.png" ContentType="image/png"/>
  <Override PartName="/ppt/media/image28.png" ContentType="image/png"/>
  <Override PartName="/ppt/media/image38.jpeg" ContentType="image/jpeg"/>
  <Override PartName="/ppt/media/image5.png" ContentType="image/png"/>
  <Override PartName="/ppt/media/image35.png" ContentType="image/png"/>
  <Override PartName="/ppt/media/image39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40.jpeg" ContentType="image/jpeg"/>
  <Override PartName="/ppt/media/image44.png" ContentType="image/png"/>
  <Override PartName="/ppt/media/image13.jpeg" ContentType="image/jpeg"/>
  <Override PartName="/ppt/media/image23.png" ContentType="image/png"/>
  <Override PartName="/ppt/media/image34.png" ContentType="image/png"/>
  <Override PartName="/ppt/media/image12.jpeg" ContentType="image/jpe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9.jpeg" ContentType="image/jpeg"/>
  <Override PartName="/ppt/media/image1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480" cy="2851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2560" cy="175320"/>
          </a:xfrm>
          <a:prstGeom prst="rect">
            <a:avLst/>
          </a:prstGeom>
          <a:ln w="0"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2560" cy="1753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8920" cy="647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480" cy="28512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2560" cy="175320"/>
          </a:xfrm>
          <a:prstGeom prst="rect">
            <a:avLst/>
          </a:prstGeom>
          <a:ln w="0"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810000"/>
            <a:ext cx="9142560" cy="3508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480" cy="28512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2560" cy="175320"/>
          </a:xfrm>
          <a:prstGeom prst="rect">
            <a:avLst/>
          </a:prstGeom>
          <a:ln w="0">
            <a:noFill/>
          </a:ln>
        </p:spPr>
      </p:pic>
      <p:sp>
        <p:nvSpPr>
          <p:cNvPr id="87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ocs.ansible.com/ansible/latest/reference_appendices/YAMLSyntax.html" TargetMode="Externa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1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2560" cy="3346560"/>
          </a:xfrm>
          <a:prstGeom prst="rect">
            <a:avLst/>
          </a:prstGeom>
          <a:ln w="0">
            <a:noFill/>
          </a:ln>
        </p:spPr>
      </p:pic>
      <p:sp>
        <p:nvSpPr>
          <p:cNvPr id="127" name="TextShape 1"/>
          <p:cNvSpPr/>
          <p:nvPr/>
        </p:nvSpPr>
        <p:spPr>
          <a:xfrm>
            <a:off x="5400000" y="1548000"/>
            <a:ext cx="3022560" cy="3022560"/>
          </a:xfrm>
          <a:prstGeom prst="rect">
            <a:avLst/>
          </a:prstGeom>
          <a:solidFill>
            <a:srgbClr val="e632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 anchor="t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Ansible:</a:t>
            </a:r>
            <a:br/>
            <a:r>
              <a:rPr b="1" lang="nl-NL" sz="2800" spc="-1" strike="noStrike">
                <a:solidFill>
                  <a:srgbClr val="ffffff"/>
                </a:solidFill>
                <a:latin typeface="Arial"/>
                <a:ea typeface="DejaVu Sans"/>
              </a:rPr>
              <a:t>Operations for Developers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and idempotence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Idempotent: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relating to or being a mathematical quantity which when applied to itself under a given binary operation (such as multiplication) equals itself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also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relating to or being an operation under which a mathematical quantity is idempotent </a:t>
            </a:r>
            <a:endParaRPr b="0" lang="en-US" sz="1500" spc="-1" strike="noStrike">
              <a:latin typeface="Arial"/>
            </a:endParaRPr>
          </a:p>
          <a:p>
            <a:pPr marL="1800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(from Merriam-Webster dictionary)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 IT: an operation that always has the same result, no matter the starting state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0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6EF7A589-C5E8-4F14-A000-D8881686B319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72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and idempotence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does not tell a server, “Do X and Y”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tells a server “Make sure X and Y are done”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Example: install Apache webserver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does not just yum install httpd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checks if httpd is installed and if not, yum install httpd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The Big take-away from tonight:</a:t>
            </a:r>
            <a:endParaRPr b="0" lang="en-US" sz="1500" spc="-1" strike="noStrike">
              <a:latin typeface="Arial"/>
            </a:endParaRPr>
          </a:p>
          <a:p>
            <a:pPr marL="18000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makes sure a server is in a required state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5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D35B7A74-46C9-46AC-827F-7025D7388DEB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77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How did we use Ansible in project CIS?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Playbook and Jenkinsfile in Git repository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Jenkins runs Playbook in pipeline, receives information from pipeline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Targeted hosts receive Playbook commands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1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5F896393-16EF-40DD-BCD9-D1D40B7C3459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82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Placeholder 1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2560" cy="3346560"/>
          </a:xfrm>
          <a:prstGeom prst="rect">
            <a:avLst/>
          </a:prstGeom>
          <a:ln w="0">
            <a:noFill/>
          </a:ln>
        </p:spPr>
      </p:pic>
      <p:sp>
        <p:nvSpPr>
          <p:cNvPr id="184" name="TextShape 1"/>
          <p:cNvSpPr/>
          <p:nvPr/>
        </p:nvSpPr>
        <p:spPr>
          <a:xfrm>
            <a:off x="5400000" y="1548000"/>
            <a:ext cx="3022560" cy="3022560"/>
          </a:xfrm>
          <a:prstGeom prst="rect">
            <a:avLst/>
          </a:prstGeom>
          <a:solidFill>
            <a:srgbClr val="e632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 anchor="t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Anything that writes text will suffice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 highly recommend Visual Studio Code with Ansible Extension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uses YAML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Extension will check syntax and indentation (it matters in YAML)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7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730EE271-A597-4E99-9FE6-4718E7F95DB1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89" name="Picture Placeholder 11" descr=""/>
          <p:cNvPicPr/>
          <p:nvPr/>
        </p:nvPicPr>
        <p:blipFill>
          <a:blip r:embed="rId1"/>
          <a:srcRect l="5553" t="0" r="5553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Setting up Vagrant and Ansible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is not natively supported on Windows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 will use a VM created by Vagrant to host Ansible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We will create other VMs as “target machines”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Let us all download and install Vagrant now, the presentation will continue once it has been set up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92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3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98D3F5B6-1DC0-4E45-B985-2DC5F9B58ECC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94" name="Graphic 5" descr=""/>
          <p:cNvPicPr/>
          <p:nvPr/>
        </p:nvPicPr>
        <p:blipFill>
          <a:blip r:embed="rId1"/>
          <a:stretch/>
        </p:blipFill>
        <p:spPr>
          <a:xfrm>
            <a:off x="5581080" y="900000"/>
            <a:ext cx="3332160" cy="333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Hosts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Contains information about hosts (“target servers”)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Hosts can be grouped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Hostnames and groupnames are magic variables in Ansible and are implicitly set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97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8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DC060B05-C80D-467E-9D90-7D9DA2E497FE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99" name="Picture 5" descr=""/>
          <p:cNvPicPr/>
          <p:nvPr/>
        </p:nvPicPr>
        <p:blipFill>
          <a:blip r:embed="rId1"/>
          <a:stretch/>
        </p:blipFill>
        <p:spPr>
          <a:xfrm>
            <a:off x="5103000" y="806040"/>
            <a:ext cx="4039560" cy="35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ad-hoc commands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Ad hoc command: a command sent directly from the command line to (a) server(s)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Ad hoc commands to multiple servers?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2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3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5DBB4D0D-E6BC-451F-AA62-74AA4C2F0D05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04" name="Picture 7" descr=""/>
          <p:cNvPicPr/>
          <p:nvPr/>
        </p:nvPicPr>
        <p:blipFill>
          <a:blip r:embed="rId1"/>
          <a:stretch/>
        </p:blipFill>
        <p:spPr>
          <a:xfrm>
            <a:off x="6082560" y="1149840"/>
            <a:ext cx="2196000" cy="270324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892440" y="2057400"/>
            <a:ext cx="413604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Playbook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Running ad hoc commands is useful but time consuming (you have to manually execute them)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Playbooks automate these commands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8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9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06AFAFD4-B7FF-47F7-8ACE-CF8BD92F93F3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1"/>
          <a:stretch/>
        </p:blipFill>
        <p:spPr>
          <a:xfrm>
            <a:off x="5210640" y="814320"/>
            <a:ext cx="3931920" cy="35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Playbook syntax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Playbooks are written in YAML or JSON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YAML is the preferred way for Ansible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1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Indentation matters!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Takes some getting used to but I prefer it over JSON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See also </a:t>
            </a:r>
            <a:r>
              <a:rPr b="0" lang="nl-NL" sz="15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https://docs.ansible.com/ansible/latest/reference_appendices/YAMLSyntax.html</a:t>
            </a: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when in trouble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3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4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A7BC2617-1816-4E3E-9429-5926F214573F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15" name="Picture 10" descr=""/>
          <p:cNvPicPr/>
          <p:nvPr/>
        </p:nvPicPr>
        <p:blipFill>
          <a:blip r:embed="rId2"/>
          <a:stretch/>
        </p:blipFill>
        <p:spPr>
          <a:xfrm>
            <a:off x="4828680" y="816840"/>
            <a:ext cx="431388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The evening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Shape 2"/>
          <p:cNvSpPr/>
          <p:nvPr/>
        </p:nvSpPr>
        <p:spPr>
          <a:xfrm>
            <a:off x="720000" y="900000"/>
            <a:ext cx="392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17:00-17:30 – Introduction/setting up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17:30-18:00 – Dinner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18:00-end – Handson exercises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976337CB-FC26-46D2-BD71-EE77C129F0D0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2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Modules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uses modules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can also run linux commands without modules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Why use modules?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Idempotency!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18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9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774D5926-EBB2-4A75-95D2-ED61CC7CB520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20" name="Picture 5" descr=""/>
          <p:cNvPicPr/>
          <p:nvPr/>
        </p:nvPicPr>
        <p:blipFill>
          <a:blip r:embed="rId1"/>
          <a:stretch/>
        </p:blipFill>
        <p:spPr>
          <a:xfrm>
            <a:off x="6232680" y="792000"/>
            <a:ext cx="2909880" cy="35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Ansible, adding 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How would you go about adding servers to the deployment?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3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4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F0110540-C5F8-4509-8B40-6179909C0F42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25" name="Picture 8" descr=""/>
          <p:cNvPicPr/>
          <p:nvPr/>
        </p:nvPicPr>
        <p:blipFill>
          <a:blip r:embed="rId1"/>
          <a:stretch/>
        </p:blipFill>
        <p:spPr>
          <a:xfrm>
            <a:off x="5056200" y="792000"/>
            <a:ext cx="4086360" cy="35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Until now: each time you want to change or add a machine you need to edit the hosts file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Not very practical!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inventory solves this problem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Inventories function exactly like hosts file, including the same syntax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Is picked up by the Playbook you run!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Now the hosts can be defined by a file in your source control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8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9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EBDC36F7-5BDF-4956-A46F-4C7B80DBAA34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30" name="Picture 8" descr=""/>
          <p:cNvPicPr/>
          <p:nvPr/>
        </p:nvPicPr>
        <p:blipFill>
          <a:blip r:embed="rId1"/>
          <a:stretch/>
        </p:blipFill>
        <p:spPr>
          <a:xfrm>
            <a:off x="5056200" y="792000"/>
            <a:ext cx="4086360" cy="35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Playbooks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What if you need to run different parts of a Playbook against different servers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33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4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C8450CF4-3C63-4DAD-99B2-C0E809CF2139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/>
        </p:blipFill>
        <p:spPr>
          <a:xfrm>
            <a:off x="6232680" y="792000"/>
            <a:ext cx="2909880" cy="35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roles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roles allow you to very easily split a playbook into smaller parts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Extremely useful when you need to run different commands on different servers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Think of it as having one big playbook that imports many smaller playbooks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Just like variables in a programming language!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38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9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FE796776-D7E8-4E7C-9395-B6324CD89B93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40" name="Picture 9" descr=""/>
          <p:cNvPicPr/>
          <p:nvPr/>
        </p:nvPicPr>
        <p:blipFill>
          <a:blip r:embed="rId1"/>
          <a:stretch/>
        </p:blipFill>
        <p:spPr>
          <a:xfrm>
            <a:off x="6381720" y="817560"/>
            <a:ext cx="2760840" cy="348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roles: assigning roles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TextShape 2"/>
          <p:cNvSpPr/>
          <p:nvPr/>
        </p:nvSpPr>
        <p:spPr>
          <a:xfrm>
            <a:off x="288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You can assign different roles to different server groups using “when: ” (analogous to the “if” statement)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Easy and recommended syntax: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when: “’groupname’ in group_names”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More difficult syntax to the right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43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4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A60A44A6-0109-45E8-97DE-2B70654AB97A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45" name="Picture 5" descr=""/>
          <p:cNvPicPr/>
          <p:nvPr/>
        </p:nvPicPr>
        <p:blipFill>
          <a:blip r:embed="rId1"/>
          <a:stretch/>
        </p:blipFill>
        <p:spPr>
          <a:xfrm>
            <a:off x="4032000" y="817560"/>
            <a:ext cx="5110560" cy="34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roles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roles can be split into smaller subroles when they become too large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The smaller subroles can then be included from a larger main role.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Example: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48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9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F38F85B6-A89A-4CEF-B8FD-1B23842439AB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50" name="Picture 9" descr=""/>
          <p:cNvPicPr/>
          <p:nvPr/>
        </p:nvPicPr>
        <p:blipFill>
          <a:blip r:embed="rId1"/>
          <a:stretch/>
        </p:blipFill>
        <p:spPr>
          <a:xfrm>
            <a:off x="6381720" y="817560"/>
            <a:ext cx="2760840" cy="348300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5" descr=""/>
          <p:cNvPicPr/>
          <p:nvPr/>
        </p:nvPicPr>
        <p:blipFill>
          <a:blip r:embed="rId2"/>
          <a:stretch/>
        </p:blipFill>
        <p:spPr>
          <a:xfrm>
            <a:off x="720000" y="2400120"/>
            <a:ext cx="4322160" cy="147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Recommended architecture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Playbook1.yml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Playbook2.yml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inventory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roles/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tasks/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task1/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task1.yml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main.yml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group_vars/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all.yml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group1.yml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host_vars/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nl-NL" sz="1400" spc="-1" strike="noStrike">
                <a:solidFill>
                  <a:srgbClr val="ffffff"/>
                </a:solidFill>
                <a:latin typeface="Arial"/>
                <a:ea typeface="DejaVu Sans"/>
              </a:rPr>
              <a:t>hostname1.yml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54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5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09BB3ED3-6B53-49A3-9F7D-86A0225EAE43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56" name="Picture 5" descr=""/>
          <p:cNvPicPr/>
          <p:nvPr/>
        </p:nvPicPr>
        <p:blipFill>
          <a:blip r:embed="rId1"/>
          <a:stretch/>
        </p:blipFill>
        <p:spPr>
          <a:xfrm>
            <a:off x="6381720" y="817560"/>
            <a:ext cx="2760840" cy="348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8" name="TextShape 2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4712DC35-A87A-4538-A92F-E9560F563012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59" name="TextShape 3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0" name="Picture Placeholder 5" descr=""/>
          <p:cNvPicPr/>
          <p:nvPr/>
        </p:nvPicPr>
        <p:blipFill>
          <a:blip r:embed="rId1"/>
          <a:srcRect l="0" t="21" r="0" b="21"/>
          <a:stretch/>
        </p:blipFill>
        <p:spPr>
          <a:xfrm>
            <a:off x="0" y="810000"/>
            <a:ext cx="9142560" cy="3508560"/>
          </a:xfrm>
          <a:prstGeom prst="rect">
            <a:avLst/>
          </a:prstGeom>
          <a:ln w="0"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4968000" y="1076040"/>
            <a:ext cx="4174560" cy="21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Take your time, try to understand what is going on!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Useful commands: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vagrant up &lt;name&gt;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vagrant reload &lt;name&gt;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vagrant destroy &lt;name&gt;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vagrant provision &lt;name&gt;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Repository: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8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variables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TextShape 9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Variables allow you to much more easily change your playbook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Variables can (and should) be included from variables files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Include the variables files like so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64" name="TextShape 10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5" name="TextShape 11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ED177E51-F49A-4923-B150-8E42BC7C027B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883800" y="2435760"/>
            <a:ext cx="3017880" cy="103680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Placeholder 2" descr=""/>
          <p:cNvPicPr/>
          <p:nvPr/>
        </p:nvPicPr>
        <p:blipFill>
          <a:blip r:embed="rId2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Setting up VMs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Hopefully each of you has installed Vagrant and Virtualbox, if not do so right now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Make sure to have Hyper-V disabled if you are on Windows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Download the repository: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https://github.com/michaelvangastel/ansible-automation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Run </a:t>
            </a:r>
            <a:r>
              <a:rPr b="0" i="1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vagrant up </a:t>
            </a: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 the ansible_tutorial directory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 will download and setup a CentOS 7 VM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5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6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98417916-E1AA-4A71-AB68-8738B3447894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7" name="Graphic 6" descr=""/>
          <p:cNvPicPr/>
          <p:nvPr/>
        </p:nvPicPr>
        <p:blipFill>
          <a:blip r:embed="rId1"/>
          <a:stretch/>
        </p:blipFill>
        <p:spPr>
          <a:xfrm>
            <a:off x="5581080" y="900000"/>
            <a:ext cx="3332160" cy="333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variable syntax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Setting variables is straightforward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Reading them is slightly less straightforward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Mind! Variables are read by Python parser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Trailing zero’s are cut off!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Be careful with special characters!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When in doubt, make it a string with “”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0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1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858F2668-BEEA-46D0-BD19-5136D53DA6F5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72" name="Picture 9" descr=""/>
          <p:cNvPicPr/>
          <p:nvPr/>
        </p:nvPicPr>
        <p:blipFill>
          <a:blip r:embed="rId1"/>
          <a:stretch/>
        </p:blipFill>
        <p:spPr>
          <a:xfrm>
            <a:off x="4400640" y="2893320"/>
            <a:ext cx="4741920" cy="1427400"/>
          </a:xfrm>
          <a:prstGeom prst="rect">
            <a:avLst/>
          </a:prstGeom>
          <a:ln w="0">
            <a:noFill/>
          </a:ln>
        </p:spPr>
      </p:pic>
      <p:pic>
        <p:nvPicPr>
          <p:cNvPr id="273" name="Picture 10" descr=""/>
          <p:cNvPicPr/>
          <p:nvPr/>
        </p:nvPicPr>
        <p:blipFill>
          <a:blip r:embed="rId2"/>
          <a:stretch/>
        </p:blipFill>
        <p:spPr>
          <a:xfrm>
            <a:off x="4400640" y="841680"/>
            <a:ext cx="2399040" cy="7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variables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You can allow Ansible to automatically fill in variables based on known information!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 removes the need to explicitly include variables files!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will start looking for variables files in the directory of your inventory file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 is where your Ansible repository architecture starts to become very important!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6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7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454D1082-EBE3-48A1-B01B-C8BF86C1D169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78" name="Picture 9" descr=""/>
          <p:cNvPicPr/>
          <p:nvPr/>
        </p:nvPicPr>
        <p:blipFill>
          <a:blip r:embed="rId1"/>
          <a:stretch/>
        </p:blipFill>
        <p:spPr>
          <a:xfrm>
            <a:off x="6347160" y="798840"/>
            <a:ext cx="2795400" cy="352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vault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Passwords in your source control? Ouch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can encrypt sensitive data using vault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Enter a password to encrypt a file; to decrypt the correct password must be supplied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Commands: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i="1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ansible-vault encrypt vault.yml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i="1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ansible-vault decrypt vault.yml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1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Setting up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82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5C6A1411-7593-4184-A9EC-B41CB629158F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83" name="Picture 5" descr=""/>
          <p:cNvPicPr/>
          <p:nvPr/>
        </p:nvPicPr>
        <p:blipFill>
          <a:blip r:embed="rId1"/>
          <a:stretch/>
        </p:blipFill>
        <p:spPr>
          <a:xfrm>
            <a:off x="4615560" y="805320"/>
            <a:ext cx="452700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TextShape 2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3BB4E1B2-75BC-4806-9A25-870EBBD842E0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0" name="TextShape 3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Placeholder 5" descr=""/>
          <p:cNvPicPr/>
          <p:nvPr/>
        </p:nvPicPr>
        <p:blipFill>
          <a:blip r:embed="rId1"/>
          <a:srcRect l="0" t="21" r="0" b="21"/>
          <a:stretch/>
        </p:blipFill>
        <p:spPr>
          <a:xfrm>
            <a:off x="0" y="810000"/>
            <a:ext cx="9142560" cy="350856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968000" y="1076040"/>
            <a:ext cx="4174560" cy="17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Michael van Gastel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Former developer (C++) and teacher at Leiden University</a:t>
            </a:r>
            <a:endParaRPr b="0" lang="en-US" sz="13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At AMIS since 2017</a:t>
            </a:r>
            <a:endParaRPr b="0" lang="en-US" sz="13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0 experience with Operations when I started at AMIS</a:t>
            </a:r>
            <a:endParaRPr b="0" lang="en-US" sz="13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nl-NL" sz="1300" spc="-1" strike="noStrike">
                <a:solidFill>
                  <a:srgbClr val="ffffff"/>
                </a:solidFill>
                <a:latin typeface="Arial"/>
                <a:ea typeface="DejaVu Sans"/>
              </a:rPr>
              <a:t>Along came project CIS…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Introduction: project CIS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Oracle Cloud Infrastructure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On Premise in the Cloud”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Many environments (Dev, Test, Pilot, Demo, Acc, Prod)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Many VMs per environment (10+)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VMs and network managed through Terraform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How do we manage the software and applications?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6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3B9A0DCA-57CB-4699-97B2-7D6343274AA1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7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Why Ansible?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Specific need: configuration management and automatic deployments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is agentless (requires Python to be installed on the client)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Very scalable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Easy to setup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Manages configuration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Automates deployments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0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1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150925A7-711B-4F4A-AA67-748B9A3AD578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2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Ansible in the bigger picture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Evolution of software platform</a:t>
            </a:r>
            <a:endParaRPr b="0" lang="en-US" sz="1500" spc="-1" strike="noStrike">
              <a:latin typeface="Arial"/>
            </a:endParaRPr>
          </a:p>
          <a:p>
            <a:pPr lvl="1" marL="523080" indent="-342720">
              <a:lnSpc>
                <a:spcPct val="120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Bare metal servers</a:t>
            </a:r>
            <a:endParaRPr b="0" lang="en-US" sz="1500" spc="-1" strike="noStrike">
              <a:latin typeface="Arial"/>
            </a:endParaRPr>
          </a:p>
          <a:p>
            <a:pPr lvl="1" marL="523080" indent="-342720">
              <a:lnSpc>
                <a:spcPct val="120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Virtualization</a:t>
            </a:r>
            <a:endParaRPr b="0" lang="en-US" sz="1500" spc="-1" strike="noStrike">
              <a:latin typeface="Arial"/>
            </a:endParaRPr>
          </a:p>
          <a:p>
            <a:pPr lvl="1" marL="523080" indent="-342720">
              <a:lnSpc>
                <a:spcPct val="120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</a:t>
            </a:r>
            <a:endParaRPr b="0" lang="en-US" sz="1500" spc="-1" strike="noStrike">
              <a:latin typeface="Arial"/>
            </a:endParaRPr>
          </a:p>
          <a:p>
            <a:pPr lvl="1" marL="523080" indent="-342720">
              <a:lnSpc>
                <a:spcPct val="120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Serverless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is most useful for 1. and 2.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5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AD72B71D-5130-48CE-BC5E-455D167141B8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7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does Ansible do?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Ansible generates Python command files and copies them to the target server with SSH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Allows you to automate anything you can do using SSH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Practical uses: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Configuration management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Automatic deployments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  <a:ea typeface="DejaVu Sans"/>
              </a:rPr>
              <a:t>Orchestration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0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08091EA7-1700-48A3-B6E2-35730DDC7545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2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/>
          <p:nvPr/>
        </p:nvSpPr>
        <p:spPr>
          <a:xfrm>
            <a:off x="720000" y="288000"/>
            <a:ext cx="66225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does Ansible not do?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TextShape 2"/>
          <p:cNvSpPr/>
          <p:nvPr/>
        </p:nvSpPr>
        <p:spPr>
          <a:xfrm>
            <a:off x="720000" y="900000"/>
            <a:ext cx="3742560" cy="34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Create VMs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Configure networks</a:t>
            </a: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Use tools like Vagrant or Terraform for this!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What Ansible can but should not do: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Provision Docker containers</a:t>
            </a:r>
            <a:endParaRPr b="0" lang="en-US" sz="1500" spc="-1" strike="noStrike"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There are better tools for this (think Kubernetes, Nomad)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5" name="TextShape 3"/>
          <p:cNvSpPr/>
          <p:nvPr/>
        </p:nvSpPr>
        <p:spPr>
          <a:xfrm>
            <a:off x="4968000" y="5004000"/>
            <a:ext cx="3238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TextShape 4"/>
          <p:cNvSpPr/>
          <p:nvPr/>
        </p:nvSpPr>
        <p:spPr>
          <a:xfrm>
            <a:off x="8280000" y="5004000"/>
            <a:ext cx="1425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310923B8-7E53-46E8-B220-3B149B77F189}" type="slidenum">
              <a:rPr b="0" lang="nl-NL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7" name="Picture Placeholder 6" descr=""/>
          <p:cNvPicPr/>
          <p:nvPr/>
        </p:nvPicPr>
        <p:blipFill>
          <a:blip r:embed="rId1"/>
          <a:srcRect l="32" t="0" r="32" b="0"/>
          <a:stretch/>
        </p:blipFill>
        <p:spPr>
          <a:xfrm>
            <a:off x="4644000" y="810000"/>
            <a:ext cx="4498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14054</TotalTime>
  <Application>LibreOffice/7.3.0.3$Linux_X86_64 LibreOffice_project/30$Build-3</Application>
  <AppVersion>15.0000</AppVersion>
  <Words>1225</Words>
  <Paragraphs>248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2018-03-23T07:37:32Z</dcterms:created>
  <dc:creator>Michael van Gastel</dc:creator>
  <dc:description>Amis - versie 1 - juni 2017
Ontwerp: Humming
Template: Ton Persoon</dc:description>
  <dc:language>en-GB</dc:language>
  <cp:lastModifiedBy/>
  <dcterms:modified xsi:type="dcterms:W3CDTF">2022-03-28T12:38:21Z</dcterms:modified>
  <cp:revision>214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33</vt:i4>
  </property>
</Properties>
</file>