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95" r:id="rId3"/>
    <p:sldId id="300" r:id="rId4"/>
    <p:sldId id="264" r:id="rId5"/>
    <p:sldId id="307" r:id="rId6"/>
    <p:sldId id="301" r:id="rId7"/>
    <p:sldId id="302" r:id="rId8"/>
    <p:sldId id="306" r:id="rId9"/>
    <p:sldId id="303" r:id="rId10"/>
    <p:sldId id="304" r:id="rId11"/>
    <p:sldId id="305" r:id="rId12"/>
    <p:sldId id="308" r:id="rId13"/>
    <p:sldId id="30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7C3"/>
    <a:srgbClr val="5C9FCD"/>
    <a:srgbClr val="FD6C35"/>
    <a:srgbClr val="FFFFFF"/>
    <a:srgbClr val="7030A0"/>
    <a:srgbClr val="8065E0"/>
    <a:srgbClr val="344529"/>
    <a:srgbClr val="2B3922"/>
    <a:srgbClr val="2E3722"/>
    <a:srgbClr val="FC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08/04/2022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08/04/2022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08/04/2022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08/04/2022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08/04/2022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08/04/2022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08/04/2022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08/04/2022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08/04/2022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08/04/2022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08/04/2022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08/04/2022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08/04/2022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08/04/2022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s-CO" sz="4400" dirty="0">
                <a:solidFill>
                  <a:schemeClr val="tx1"/>
                </a:solidFill>
              </a:rPr>
              <a:t>Ejercicio práctico</a:t>
            </a:r>
            <a:endParaRPr lang="es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Michael Vargas</a:t>
            </a:r>
          </a:p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E77DBBF-DB59-472A-A7CE-91CC48C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801527"/>
            <a:ext cx="11388733" cy="524267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691E106-3E8D-48AC-9136-F14C0B26DE8D}"/>
              </a:ext>
            </a:extLst>
          </p:cNvPr>
          <p:cNvSpPr/>
          <p:nvPr/>
        </p:nvSpPr>
        <p:spPr>
          <a:xfrm>
            <a:off x="6827097" y="5453479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u="sng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8FA003-FC91-4460-A5FB-AC8CB035745B}"/>
              </a:ext>
            </a:extLst>
          </p:cNvPr>
          <p:cNvSpPr/>
          <p:nvPr/>
        </p:nvSpPr>
        <p:spPr>
          <a:xfrm>
            <a:off x="6827096" y="1559972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D929144-618F-4D96-A7C7-4079553DC804}"/>
              </a:ext>
            </a:extLst>
          </p:cNvPr>
          <p:cNvSpPr/>
          <p:nvPr/>
        </p:nvSpPr>
        <p:spPr>
          <a:xfrm>
            <a:off x="9039433" y="1893518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283CA0-70D6-45BA-B69B-0E9198014AA1}"/>
              </a:ext>
            </a:extLst>
          </p:cNvPr>
          <p:cNvSpPr/>
          <p:nvPr/>
        </p:nvSpPr>
        <p:spPr>
          <a:xfrm>
            <a:off x="6453404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A712AA-8EAF-4A00-B93A-792CCF73A5CF}"/>
              </a:ext>
            </a:extLst>
          </p:cNvPr>
          <p:cNvSpPr/>
          <p:nvPr/>
        </p:nvSpPr>
        <p:spPr>
          <a:xfrm>
            <a:off x="4248823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5</a:t>
            </a:r>
            <a:endParaRPr lang="es-CO" sz="1200" b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A1CC7F-934A-49C0-93F3-F02995256FA7}"/>
              </a:ext>
            </a:extLst>
          </p:cNvPr>
          <p:cNvSpPr/>
          <p:nvPr/>
        </p:nvSpPr>
        <p:spPr>
          <a:xfrm>
            <a:off x="2187248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007B867-254E-42AD-BD1E-06CF37DAC0E3}"/>
              </a:ext>
            </a:extLst>
          </p:cNvPr>
          <p:cNvSpPr/>
          <p:nvPr/>
        </p:nvSpPr>
        <p:spPr>
          <a:xfrm>
            <a:off x="11351079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697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E77DBBF-DB59-472A-A7CE-91CC48C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801527"/>
            <a:ext cx="11388733" cy="524267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691E106-3E8D-48AC-9136-F14C0B26DE8D}"/>
              </a:ext>
            </a:extLst>
          </p:cNvPr>
          <p:cNvSpPr/>
          <p:nvPr/>
        </p:nvSpPr>
        <p:spPr>
          <a:xfrm>
            <a:off x="6827097" y="5453479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u="sng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8FA003-FC91-4460-A5FB-AC8CB035745B}"/>
              </a:ext>
            </a:extLst>
          </p:cNvPr>
          <p:cNvSpPr/>
          <p:nvPr/>
        </p:nvSpPr>
        <p:spPr>
          <a:xfrm>
            <a:off x="6827096" y="1559972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D929144-618F-4D96-A7C7-4079553DC804}"/>
              </a:ext>
            </a:extLst>
          </p:cNvPr>
          <p:cNvSpPr/>
          <p:nvPr/>
        </p:nvSpPr>
        <p:spPr>
          <a:xfrm>
            <a:off x="9039433" y="1893518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283CA0-70D6-45BA-B69B-0E9198014AA1}"/>
              </a:ext>
            </a:extLst>
          </p:cNvPr>
          <p:cNvSpPr/>
          <p:nvPr/>
        </p:nvSpPr>
        <p:spPr>
          <a:xfrm>
            <a:off x="6453404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A712AA-8EAF-4A00-B93A-792CCF73A5CF}"/>
              </a:ext>
            </a:extLst>
          </p:cNvPr>
          <p:cNvSpPr/>
          <p:nvPr/>
        </p:nvSpPr>
        <p:spPr>
          <a:xfrm>
            <a:off x="4248823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5</a:t>
            </a:r>
            <a:endParaRPr lang="es-CO" sz="1200" b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A1CC7F-934A-49C0-93F3-F02995256FA7}"/>
              </a:ext>
            </a:extLst>
          </p:cNvPr>
          <p:cNvSpPr/>
          <p:nvPr/>
        </p:nvSpPr>
        <p:spPr>
          <a:xfrm>
            <a:off x="2187248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8233D50-9AF2-4C24-B70B-84A8BAF7899B}"/>
              </a:ext>
            </a:extLst>
          </p:cNvPr>
          <p:cNvSpPr/>
          <p:nvPr/>
        </p:nvSpPr>
        <p:spPr>
          <a:xfrm>
            <a:off x="11351079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3646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Consumir servicios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12852AD8-6857-4E9E-8F41-540C1C0D9A77}"/>
              </a:ext>
            </a:extLst>
          </p:cNvPr>
          <p:cNvSpPr txBox="1">
            <a:spLocks/>
          </p:cNvSpPr>
          <p:nvPr/>
        </p:nvSpPr>
        <p:spPr>
          <a:xfrm>
            <a:off x="8458200" y="2468443"/>
            <a:ext cx="2902907" cy="3997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Despliegue el microservicio en un servidor IIS</a:t>
            </a:r>
          </a:p>
          <a:p>
            <a:pPr algn="just"/>
            <a:endParaRPr lang="es-ES" sz="1600" dirty="0"/>
          </a:p>
          <a:p>
            <a:r>
              <a:rPr lang="es-ES" sz="1600" dirty="0"/>
              <a:t>Use la herramienta Portman para:</a:t>
            </a:r>
          </a:p>
          <a:p>
            <a:pPr marL="285750" indent="-285750" algn="just">
              <a:buFontTx/>
              <a:buChar char="-"/>
            </a:pPr>
            <a:r>
              <a:rPr lang="es-ES" sz="1600" dirty="0"/>
              <a:t>Mapear los servicios mediante el link generado por </a:t>
            </a:r>
            <a:r>
              <a:rPr lang="es-ES" sz="1600" dirty="0" err="1"/>
              <a:t>Swagger</a:t>
            </a:r>
            <a:endParaRPr lang="es-ES" sz="1600" dirty="0"/>
          </a:p>
          <a:p>
            <a:pPr marL="285750" indent="-285750" algn="just">
              <a:buFontTx/>
              <a:buChar char="-"/>
            </a:pPr>
            <a:r>
              <a:rPr lang="es-ES" sz="1600" dirty="0"/>
              <a:t>Consumir los servicios cambiando los valores de cada solicitud</a:t>
            </a:r>
          </a:p>
        </p:txBody>
      </p:sp>
      <p:pic>
        <p:nvPicPr>
          <p:cNvPr id="1028" name="Picture 4" descr="Postman I: Explorando la herramienta - Sngular">
            <a:extLst>
              <a:ext uri="{FF2B5EF4-FFF2-40B4-BE49-F238E27FC236}">
                <a16:creationId xmlns:a16="http://schemas.microsoft.com/office/drawing/2014/main" id="{B9EF40BA-072B-4149-B14A-1B23ABA4B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1" r="21556"/>
          <a:stretch/>
        </p:blipFill>
        <p:spPr bwMode="auto">
          <a:xfrm>
            <a:off x="448787" y="1957874"/>
            <a:ext cx="2298119" cy="210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o instalar, configurar y usar el servidor web IIS en Windows">
            <a:extLst>
              <a:ext uri="{FF2B5EF4-FFF2-40B4-BE49-F238E27FC236}">
                <a16:creationId xmlns:a16="http://schemas.microsoft.com/office/drawing/2014/main" id="{26450DCE-C9BB-48F3-B111-FCDCE0319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" r="30976" b="1256"/>
          <a:stretch/>
        </p:blipFill>
        <p:spPr bwMode="auto">
          <a:xfrm>
            <a:off x="5010607" y="1614610"/>
            <a:ext cx="2914137" cy="279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con muesca 5">
            <a:extLst>
              <a:ext uri="{FF2B5EF4-FFF2-40B4-BE49-F238E27FC236}">
                <a16:creationId xmlns:a16="http://schemas.microsoft.com/office/drawing/2014/main" id="{24D194D5-8D9B-4D81-84EE-8F28880E6B4A}"/>
              </a:ext>
            </a:extLst>
          </p:cNvPr>
          <p:cNvSpPr/>
          <p:nvPr/>
        </p:nvSpPr>
        <p:spPr>
          <a:xfrm>
            <a:off x="3398603" y="2468443"/>
            <a:ext cx="1138957" cy="8361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05F17C9-6D22-49C7-B9D6-900B02223D7F}"/>
              </a:ext>
            </a:extLst>
          </p:cNvPr>
          <p:cNvSpPr txBox="1">
            <a:spLocks/>
          </p:cNvSpPr>
          <p:nvPr/>
        </p:nvSpPr>
        <p:spPr>
          <a:xfrm>
            <a:off x="448787" y="0"/>
            <a:ext cx="2592485" cy="6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s-CO" b="1" dirty="0">
                <a:solidFill>
                  <a:srgbClr val="FD6C35"/>
                </a:solidFill>
              </a:rPr>
              <a:t>Cliente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DC17B25-9687-4AE1-81EF-A7ABECA9BD94}"/>
              </a:ext>
            </a:extLst>
          </p:cNvPr>
          <p:cNvSpPr txBox="1">
            <a:spLocks/>
          </p:cNvSpPr>
          <p:nvPr/>
        </p:nvSpPr>
        <p:spPr>
          <a:xfrm>
            <a:off x="5010607" y="0"/>
            <a:ext cx="2592485" cy="679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s-CO" b="1" dirty="0">
                <a:solidFill>
                  <a:srgbClr val="2C67C3"/>
                </a:solidFill>
              </a:rPr>
              <a:t>Servidor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4F89E7E-F4A3-4800-8A4C-F0A4BE7058B4}"/>
              </a:ext>
            </a:extLst>
          </p:cNvPr>
          <p:cNvCxnSpPr>
            <a:cxnSpLocks/>
          </p:cNvCxnSpPr>
          <p:nvPr/>
        </p:nvCxnSpPr>
        <p:spPr>
          <a:xfrm>
            <a:off x="4121833" y="392260"/>
            <a:ext cx="0" cy="529108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4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12852AD8-6857-4E9E-8F41-540C1C0D9A77}"/>
              </a:ext>
            </a:extLst>
          </p:cNvPr>
          <p:cNvSpPr txBox="1">
            <a:spLocks/>
          </p:cNvSpPr>
          <p:nvPr/>
        </p:nvSpPr>
        <p:spPr>
          <a:xfrm>
            <a:off x="8458200" y="2468443"/>
            <a:ext cx="2902907" cy="3997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 err="1"/>
              <a:t>Backend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FrontEnd</a:t>
            </a:r>
            <a:endParaRPr lang="es-ES" sz="1600" dirty="0"/>
          </a:p>
          <a:p>
            <a:pPr algn="just"/>
            <a:endParaRPr lang="es-ES" sz="1600" dirty="0"/>
          </a:p>
          <a:p>
            <a:r>
              <a:rPr lang="es-ES" sz="1600" dirty="0" err="1"/>
              <a:t>BackEnd</a:t>
            </a:r>
            <a:r>
              <a:rPr lang="es-ES" sz="1600" dirty="0"/>
              <a:t> esta diseñado de forma neutra, para que los clientes se adapten a la información publicada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05F17C9-6D22-49C7-B9D6-900B02223D7F}"/>
              </a:ext>
            </a:extLst>
          </p:cNvPr>
          <p:cNvSpPr txBox="1">
            <a:spLocks/>
          </p:cNvSpPr>
          <p:nvPr/>
        </p:nvSpPr>
        <p:spPr>
          <a:xfrm>
            <a:off x="3624629" y="3995828"/>
            <a:ext cx="1402408" cy="239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s-CO" sz="2000" b="1" dirty="0">
                <a:solidFill>
                  <a:srgbClr val="FD6C35"/>
                </a:solidFill>
              </a:rPr>
              <a:t>Fachada</a:t>
            </a:r>
          </a:p>
        </p:txBody>
      </p:sp>
      <p:pic>
        <p:nvPicPr>
          <p:cNvPr id="2050" name="Picture 2" descr="diseño backend">
            <a:extLst>
              <a:ext uri="{FF2B5EF4-FFF2-40B4-BE49-F238E27FC236}">
                <a16:creationId xmlns:a16="http://schemas.microsoft.com/office/drawing/2014/main" id="{7810CC0F-04F8-44C5-835E-3BB59C34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20" y="521879"/>
            <a:ext cx="3619100" cy="2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ontend">
            <a:extLst>
              <a:ext uri="{FF2B5EF4-FFF2-40B4-BE49-F238E27FC236}">
                <a16:creationId xmlns:a16="http://schemas.microsoft.com/office/drawing/2014/main" id="{1433E47F-BD05-41DB-A77C-78B01A3B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0" y="521879"/>
            <a:ext cx="3585484" cy="2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tron bff">
            <a:extLst>
              <a:ext uri="{FF2B5EF4-FFF2-40B4-BE49-F238E27FC236}">
                <a16:creationId xmlns:a16="http://schemas.microsoft.com/office/drawing/2014/main" id="{546FFAE8-B4E3-45CC-A7F7-920A606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25" y="4264423"/>
            <a:ext cx="4780803" cy="25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0254174D-FB6E-4C2D-A708-1261E417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s-CO" b="1" dirty="0"/>
              <a:t>Patrón BFF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3CC6682-D932-413C-B7F9-F80EE4A0B75B}"/>
              </a:ext>
            </a:extLst>
          </p:cNvPr>
          <p:cNvCxnSpPr>
            <a:cxnSpLocks/>
          </p:cNvCxnSpPr>
          <p:nvPr/>
        </p:nvCxnSpPr>
        <p:spPr>
          <a:xfrm>
            <a:off x="281356" y="3429000"/>
            <a:ext cx="755435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B5EC749-472F-44EA-8C38-581B46AB80DC}"/>
              </a:ext>
            </a:extLst>
          </p:cNvPr>
          <p:cNvSpPr txBox="1"/>
          <p:nvPr/>
        </p:nvSpPr>
        <p:spPr>
          <a:xfrm>
            <a:off x="8110148" y="6551593"/>
            <a:ext cx="38580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/>
              <a:t>https://www.arquitecturajava.com/que-es-el-patron-bff/</a:t>
            </a:r>
          </a:p>
        </p:txBody>
      </p:sp>
    </p:spTree>
    <p:extLst>
      <p:ext uri="{BB962C8B-B14F-4D97-AF65-F5344CB8AC3E}">
        <p14:creationId xmlns:p14="http://schemas.microsoft.com/office/powerpoint/2010/main" val="18589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Ejercicio práctico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471" y="1108539"/>
            <a:ext cx="6779191" cy="4820257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Escoja un proyecto de software que requiera servicios web, e Implemente un proyecto web que exponga servicios de tipo REST. Es necesario seguir la arquitectura de aplicación propuesta en el siguiente </a:t>
            </a:r>
            <a:r>
              <a:rPr lang="es-ES" sz="1600" dirty="0" err="1"/>
              <a:t>slide</a:t>
            </a:r>
            <a:r>
              <a:rPr lang="es-ES" sz="1600" dirty="0"/>
              <a:t>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El ciclo de desarrollo debe verse reflejado en un repositorio indicando los cambios incrementades hechos por cada desarrollador.</a:t>
            </a:r>
          </a:p>
          <a:p>
            <a:endParaRPr lang="es-ES" sz="1600" dirty="0"/>
          </a:p>
          <a:p>
            <a:pPr algn="just"/>
            <a:r>
              <a:rPr lang="es-ES" sz="1600" b="1" dirty="0"/>
              <a:t>Prerrequisitos: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Selección de un proyecto de arquitectura con SW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Conexión a una base de datos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Modelo de negocio diseñado y listo para usar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Definición de servicios web para la solución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571837" y="607392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Instrucciones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12852AD8-6857-4E9E-8F41-540C1C0D9A77}"/>
              </a:ext>
            </a:extLst>
          </p:cNvPr>
          <p:cNvSpPr txBox="1">
            <a:spLocks/>
          </p:cNvSpPr>
          <p:nvPr/>
        </p:nvSpPr>
        <p:spPr>
          <a:xfrm>
            <a:off x="8458200" y="2468443"/>
            <a:ext cx="2902907" cy="3997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Este ejercicio reúne los temas vistos durante cada una de clases.</a:t>
            </a:r>
          </a:p>
          <a:p>
            <a:pPr algn="just"/>
            <a:endParaRPr lang="es-ES" sz="1600" dirty="0"/>
          </a:p>
          <a:p>
            <a:r>
              <a:rPr lang="es-ES" sz="1600" dirty="0"/>
              <a:t>Se recomienda la implementación de tipo bottom-up.</a:t>
            </a:r>
          </a:p>
          <a:p>
            <a:endParaRPr lang="es-ES" sz="1600" dirty="0"/>
          </a:p>
          <a:p>
            <a:pPr algn="just"/>
            <a:r>
              <a:rPr lang="es-ES" sz="1600" dirty="0"/>
              <a:t>Para sacarle el mayor provecho a la práctica, automatice el control de versiones y úselo con su equipo de desarrollo.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ACAC7B63-A7BC-42A6-9932-FE3CC0912B48}"/>
              </a:ext>
            </a:extLst>
          </p:cNvPr>
          <p:cNvSpPr txBox="1">
            <a:spLocks/>
          </p:cNvSpPr>
          <p:nvPr/>
        </p:nvSpPr>
        <p:spPr>
          <a:xfrm>
            <a:off x="737471" y="5884417"/>
            <a:ext cx="4549558" cy="7851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200" dirty="0"/>
              <a:t>Apóyese de la rama </a:t>
            </a:r>
            <a:r>
              <a:rPr lang="es-ES" sz="1200" b="1" i="1" dirty="0">
                <a:solidFill>
                  <a:srgbClr val="002060"/>
                </a:solidFill>
              </a:rPr>
              <a:t>ejercicio/práctica </a:t>
            </a:r>
            <a:r>
              <a:rPr lang="es-ES" sz="1200" dirty="0"/>
              <a:t>del repositorio</a:t>
            </a:r>
          </a:p>
          <a:p>
            <a:pPr algn="just"/>
            <a:r>
              <a:rPr lang="es-ES" sz="1200" b="1" i="1" dirty="0">
                <a:solidFill>
                  <a:srgbClr val="002060"/>
                </a:solidFill>
              </a:rPr>
              <a:t>https://github.com/michaelvargas19/Aprende.NET</a:t>
            </a:r>
          </a:p>
        </p:txBody>
      </p:sp>
    </p:spTree>
    <p:extLst>
      <p:ext uri="{BB962C8B-B14F-4D97-AF65-F5344CB8AC3E}">
        <p14:creationId xmlns:p14="http://schemas.microsoft.com/office/powerpoint/2010/main" val="238194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E77DBBF-DB59-472A-A7CE-91CC48C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801527"/>
            <a:ext cx="11388733" cy="5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1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E77DBBF-DB59-472A-A7CE-91CC48C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801527"/>
            <a:ext cx="11388733" cy="524267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691E106-3E8D-48AC-9136-F14C0B26DE8D}"/>
              </a:ext>
            </a:extLst>
          </p:cNvPr>
          <p:cNvSpPr/>
          <p:nvPr/>
        </p:nvSpPr>
        <p:spPr>
          <a:xfrm>
            <a:off x="6827097" y="5453479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8FA003-FC91-4460-A5FB-AC8CB035745B}"/>
              </a:ext>
            </a:extLst>
          </p:cNvPr>
          <p:cNvSpPr/>
          <p:nvPr/>
        </p:nvSpPr>
        <p:spPr>
          <a:xfrm>
            <a:off x="6827096" y="1559972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D929144-618F-4D96-A7C7-4079553DC804}"/>
              </a:ext>
            </a:extLst>
          </p:cNvPr>
          <p:cNvSpPr/>
          <p:nvPr/>
        </p:nvSpPr>
        <p:spPr>
          <a:xfrm>
            <a:off x="9039433" y="1893518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283CA0-70D6-45BA-B69B-0E9198014AA1}"/>
              </a:ext>
            </a:extLst>
          </p:cNvPr>
          <p:cNvSpPr/>
          <p:nvPr/>
        </p:nvSpPr>
        <p:spPr>
          <a:xfrm>
            <a:off x="6453404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A712AA-8EAF-4A00-B93A-792CCF73A5CF}"/>
              </a:ext>
            </a:extLst>
          </p:cNvPr>
          <p:cNvSpPr/>
          <p:nvPr/>
        </p:nvSpPr>
        <p:spPr>
          <a:xfrm>
            <a:off x="4248823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5</a:t>
            </a:r>
            <a:endParaRPr lang="es-CO" sz="1200" b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A1CC7F-934A-49C0-93F3-F02995256FA7}"/>
              </a:ext>
            </a:extLst>
          </p:cNvPr>
          <p:cNvSpPr/>
          <p:nvPr/>
        </p:nvSpPr>
        <p:spPr>
          <a:xfrm>
            <a:off x="2187248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6A66D84-38B9-46AE-B69D-32008C4636F8}"/>
              </a:ext>
            </a:extLst>
          </p:cNvPr>
          <p:cNvSpPr/>
          <p:nvPr/>
        </p:nvSpPr>
        <p:spPr>
          <a:xfrm>
            <a:off x="11351079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9102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E77DBBF-DB59-472A-A7CE-91CC48C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801527"/>
            <a:ext cx="11388733" cy="524267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691E106-3E8D-48AC-9136-F14C0B26DE8D}"/>
              </a:ext>
            </a:extLst>
          </p:cNvPr>
          <p:cNvSpPr/>
          <p:nvPr/>
        </p:nvSpPr>
        <p:spPr>
          <a:xfrm>
            <a:off x="6827097" y="5453479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8FA003-FC91-4460-A5FB-AC8CB035745B}"/>
              </a:ext>
            </a:extLst>
          </p:cNvPr>
          <p:cNvSpPr/>
          <p:nvPr/>
        </p:nvSpPr>
        <p:spPr>
          <a:xfrm>
            <a:off x="6827096" y="1559972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D929144-618F-4D96-A7C7-4079553DC804}"/>
              </a:ext>
            </a:extLst>
          </p:cNvPr>
          <p:cNvSpPr/>
          <p:nvPr/>
        </p:nvSpPr>
        <p:spPr>
          <a:xfrm>
            <a:off x="9039433" y="1893518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283CA0-70D6-45BA-B69B-0E9198014AA1}"/>
              </a:ext>
            </a:extLst>
          </p:cNvPr>
          <p:cNvSpPr/>
          <p:nvPr/>
        </p:nvSpPr>
        <p:spPr>
          <a:xfrm>
            <a:off x="6453404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A712AA-8EAF-4A00-B93A-792CCF73A5CF}"/>
              </a:ext>
            </a:extLst>
          </p:cNvPr>
          <p:cNvSpPr/>
          <p:nvPr/>
        </p:nvSpPr>
        <p:spPr>
          <a:xfrm>
            <a:off x="4248823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5</a:t>
            </a:r>
            <a:endParaRPr lang="es-CO" sz="1200" b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A1CC7F-934A-49C0-93F3-F02995256FA7}"/>
              </a:ext>
            </a:extLst>
          </p:cNvPr>
          <p:cNvSpPr/>
          <p:nvPr/>
        </p:nvSpPr>
        <p:spPr>
          <a:xfrm>
            <a:off x="2187248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3FB1FE9-F088-405B-8293-2912211EEB12}"/>
              </a:ext>
            </a:extLst>
          </p:cNvPr>
          <p:cNvSpPr/>
          <p:nvPr/>
        </p:nvSpPr>
        <p:spPr>
          <a:xfrm>
            <a:off x="11351079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4996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E77DBBF-DB59-472A-A7CE-91CC48C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801527"/>
            <a:ext cx="11388733" cy="524267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691E106-3E8D-48AC-9136-F14C0B26DE8D}"/>
              </a:ext>
            </a:extLst>
          </p:cNvPr>
          <p:cNvSpPr/>
          <p:nvPr/>
        </p:nvSpPr>
        <p:spPr>
          <a:xfrm>
            <a:off x="6827097" y="5453479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8FA003-FC91-4460-A5FB-AC8CB035745B}"/>
              </a:ext>
            </a:extLst>
          </p:cNvPr>
          <p:cNvSpPr/>
          <p:nvPr/>
        </p:nvSpPr>
        <p:spPr>
          <a:xfrm>
            <a:off x="6827096" y="1559972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D929144-618F-4D96-A7C7-4079553DC804}"/>
              </a:ext>
            </a:extLst>
          </p:cNvPr>
          <p:cNvSpPr/>
          <p:nvPr/>
        </p:nvSpPr>
        <p:spPr>
          <a:xfrm>
            <a:off x="9039433" y="1893518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283CA0-70D6-45BA-B69B-0E9198014AA1}"/>
              </a:ext>
            </a:extLst>
          </p:cNvPr>
          <p:cNvSpPr/>
          <p:nvPr/>
        </p:nvSpPr>
        <p:spPr>
          <a:xfrm>
            <a:off x="6453404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A712AA-8EAF-4A00-B93A-792CCF73A5CF}"/>
              </a:ext>
            </a:extLst>
          </p:cNvPr>
          <p:cNvSpPr/>
          <p:nvPr/>
        </p:nvSpPr>
        <p:spPr>
          <a:xfrm>
            <a:off x="4248823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5</a:t>
            </a:r>
            <a:endParaRPr lang="es-CO" sz="1200" b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A1CC7F-934A-49C0-93F3-F02995256FA7}"/>
              </a:ext>
            </a:extLst>
          </p:cNvPr>
          <p:cNvSpPr/>
          <p:nvPr/>
        </p:nvSpPr>
        <p:spPr>
          <a:xfrm>
            <a:off x="2187248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8207A0C-E15D-4F42-946C-B86FF66BE4E7}"/>
              </a:ext>
            </a:extLst>
          </p:cNvPr>
          <p:cNvSpPr/>
          <p:nvPr/>
        </p:nvSpPr>
        <p:spPr>
          <a:xfrm>
            <a:off x="11351079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6606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E77DBBF-DB59-472A-A7CE-91CC48C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801527"/>
            <a:ext cx="11388733" cy="524267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691E106-3E8D-48AC-9136-F14C0B26DE8D}"/>
              </a:ext>
            </a:extLst>
          </p:cNvPr>
          <p:cNvSpPr/>
          <p:nvPr/>
        </p:nvSpPr>
        <p:spPr>
          <a:xfrm>
            <a:off x="6827097" y="5453479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u="sng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8FA003-FC91-4460-A5FB-AC8CB035745B}"/>
              </a:ext>
            </a:extLst>
          </p:cNvPr>
          <p:cNvSpPr/>
          <p:nvPr/>
        </p:nvSpPr>
        <p:spPr>
          <a:xfrm>
            <a:off x="6827096" y="1559972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D929144-618F-4D96-A7C7-4079553DC804}"/>
              </a:ext>
            </a:extLst>
          </p:cNvPr>
          <p:cNvSpPr/>
          <p:nvPr/>
        </p:nvSpPr>
        <p:spPr>
          <a:xfrm>
            <a:off x="9039433" y="1893518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283CA0-70D6-45BA-B69B-0E9198014AA1}"/>
              </a:ext>
            </a:extLst>
          </p:cNvPr>
          <p:cNvSpPr/>
          <p:nvPr/>
        </p:nvSpPr>
        <p:spPr>
          <a:xfrm>
            <a:off x="6453404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A712AA-8EAF-4A00-B93A-792CCF73A5CF}"/>
              </a:ext>
            </a:extLst>
          </p:cNvPr>
          <p:cNvSpPr/>
          <p:nvPr/>
        </p:nvSpPr>
        <p:spPr>
          <a:xfrm>
            <a:off x="4248823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5</a:t>
            </a:r>
            <a:endParaRPr lang="es-CO" sz="1200" b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A1CC7F-934A-49C0-93F3-F02995256FA7}"/>
              </a:ext>
            </a:extLst>
          </p:cNvPr>
          <p:cNvSpPr/>
          <p:nvPr/>
        </p:nvSpPr>
        <p:spPr>
          <a:xfrm>
            <a:off x="2187248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7CA4201-42AF-4A88-A96D-E5389D7494FF}"/>
              </a:ext>
            </a:extLst>
          </p:cNvPr>
          <p:cNvSpPr/>
          <p:nvPr/>
        </p:nvSpPr>
        <p:spPr>
          <a:xfrm>
            <a:off x="11351079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3296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E77DBBF-DB59-472A-A7CE-91CC48C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801527"/>
            <a:ext cx="11388733" cy="524267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691E106-3E8D-48AC-9136-F14C0B26DE8D}"/>
              </a:ext>
            </a:extLst>
          </p:cNvPr>
          <p:cNvSpPr/>
          <p:nvPr/>
        </p:nvSpPr>
        <p:spPr>
          <a:xfrm>
            <a:off x="6827097" y="5453479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u="sng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8FA003-FC91-4460-A5FB-AC8CB035745B}"/>
              </a:ext>
            </a:extLst>
          </p:cNvPr>
          <p:cNvSpPr/>
          <p:nvPr/>
        </p:nvSpPr>
        <p:spPr>
          <a:xfrm>
            <a:off x="6827096" y="1559972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D929144-618F-4D96-A7C7-4079553DC804}"/>
              </a:ext>
            </a:extLst>
          </p:cNvPr>
          <p:cNvSpPr/>
          <p:nvPr/>
        </p:nvSpPr>
        <p:spPr>
          <a:xfrm>
            <a:off x="9039433" y="1893518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283CA0-70D6-45BA-B69B-0E9198014AA1}"/>
              </a:ext>
            </a:extLst>
          </p:cNvPr>
          <p:cNvSpPr/>
          <p:nvPr/>
        </p:nvSpPr>
        <p:spPr>
          <a:xfrm>
            <a:off x="6453404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A712AA-8EAF-4A00-B93A-792CCF73A5CF}"/>
              </a:ext>
            </a:extLst>
          </p:cNvPr>
          <p:cNvSpPr/>
          <p:nvPr/>
        </p:nvSpPr>
        <p:spPr>
          <a:xfrm>
            <a:off x="4248823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5</a:t>
            </a:r>
            <a:endParaRPr lang="es-CO" sz="1200" b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A1CC7F-934A-49C0-93F3-F02995256FA7}"/>
              </a:ext>
            </a:extLst>
          </p:cNvPr>
          <p:cNvSpPr/>
          <p:nvPr/>
        </p:nvSpPr>
        <p:spPr>
          <a:xfrm>
            <a:off x="2187248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918ED12-C2B3-4335-B226-9FB58888304E}"/>
              </a:ext>
            </a:extLst>
          </p:cNvPr>
          <p:cNvSpPr/>
          <p:nvPr/>
        </p:nvSpPr>
        <p:spPr>
          <a:xfrm>
            <a:off x="11351079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9117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E77DBBF-DB59-472A-A7CE-91CC48C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801527"/>
            <a:ext cx="11388733" cy="524267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691E106-3E8D-48AC-9136-F14C0B26DE8D}"/>
              </a:ext>
            </a:extLst>
          </p:cNvPr>
          <p:cNvSpPr/>
          <p:nvPr/>
        </p:nvSpPr>
        <p:spPr>
          <a:xfrm>
            <a:off x="6827097" y="5453479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u="sng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8FA003-FC91-4460-A5FB-AC8CB035745B}"/>
              </a:ext>
            </a:extLst>
          </p:cNvPr>
          <p:cNvSpPr/>
          <p:nvPr/>
        </p:nvSpPr>
        <p:spPr>
          <a:xfrm>
            <a:off x="6827096" y="1559972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D929144-618F-4D96-A7C7-4079553DC804}"/>
              </a:ext>
            </a:extLst>
          </p:cNvPr>
          <p:cNvSpPr/>
          <p:nvPr/>
        </p:nvSpPr>
        <p:spPr>
          <a:xfrm>
            <a:off x="9039433" y="1893518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283CA0-70D6-45BA-B69B-0E9198014AA1}"/>
              </a:ext>
            </a:extLst>
          </p:cNvPr>
          <p:cNvSpPr/>
          <p:nvPr/>
        </p:nvSpPr>
        <p:spPr>
          <a:xfrm>
            <a:off x="6453404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A712AA-8EAF-4A00-B93A-792CCF73A5CF}"/>
              </a:ext>
            </a:extLst>
          </p:cNvPr>
          <p:cNvSpPr/>
          <p:nvPr/>
        </p:nvSpPr>
        <p:spPr>
          <a:xfrm>
            <a:off x="4248823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5</a:t>
            </a:r>
            <a:endParaRPr lang="es-CO" sz="1200" b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A1CC7F-934A-49C0-93F3-F02995256FA7}"/>
              </a:ext>
            </a:extLst>
          </p:cNvPr>
          <p:cNvSpPr/>
          <p:nvPr/>
        </p:nvSpPr>
        <p:spPr>
          <a:xfrm>
            <a:off x="2187248" y="2649736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784EFD-CD90-4D03-B5EB-AB1827C711EA}"/>
              </a:ext>
            </a:extLst>
          </p:cNvPr>
          <p:cNvSpPr/>
          <p:nvPr/>
        </p:nvSpPr>
        <p:spPr>
          <a:xfrm>
            <a:off x="11351079" y="2533067"/>
            <a:ext cx="262635" cy="2333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74710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{850C6078-3FA7-4782-90A0-0D56A1B126F5}tf78438558_win32</Template>
  <TotalTime>811</TotalTime>
  <Words>279</Words>
  <Application>Microsoft Office PowerPoint</Application>
  <PresentationFormat>Panorámica</PresentationFormat>
  <Paragraphs>91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Garamond</vt:lpstr>
      <vt:lpstr>SavonVTI</vt:lpstr>
      <vt:lpstr>Ejercicio práctico</vt:lpstr>
      <vt:lpstr>Ejercicio práctico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Consumir servicios</vt:lpstr>
      <vt:lpstr>Patrón BFF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Vargas Buitrago, Michael Andres</dc:creator>
  <cp:lastModifiedBy>Vargas Buitrago, Michael Andres</cp:lastModifiedBy>
  <cp:revision>36</cp:revision>
  <dcterms:created xsi:type="dcterms:W3CDTF">2022-03-04T23:44:37Z</dcterms:created>
  <dcterms:modified xsi:type="dcterms:W3CDTF">2022-04-09T03:36:07Z</dcterms:modified>
</cp:coreProperties>
</file>