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276" r:id="rId3"/>
    <p:sldId id="265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3" r:id="rId16"/>
    <p:sldId id="279" r:id="rId17"/>
    <p:sldId id="280" r:id="rId18"/>
    <p:sldId id="281" r:id="rId19"/>
    <p:sldId id="282" r:id="rId20"/>
    <p:sldId id="278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8065E0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7586B-2273-4958-B4E0-AFEFB776F99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4D7A5018-7714-4A44-8B7E-D5861E53C557}">
      <dgm:prSet phldrT="[Texto]"/>
      <dgm:spPr/>
      <dgm:t>
        <a:bodyPr/>
        <a:lstStyle/>
        <a:p>
          <a:r>
            <a:rPr lang="es-CO" dirty="0"/>
            <a:t>Características de EF</a:t>
          </a:r>
        </a:p>
      </dgm:t>
    </dgm:pt>
    <dgm:pt modelId="{766DDC0C-A0F4-4AD7-8BB5-1BEC8FE71535}" type="parTrans" cxnId="{72DD652B-FC24-467C-8BBE-C5B6C9F006BF}">
      <dgm:prSet/>
      <dgm:spPr/>
      <dgm:t>
        <a:bodyPr/>
        <a:lstStyle/>
        <a:p>
          <a:endParaRPr lang="es-CO"/>
        </a:p>
      </dgm:t>
    </dgm:pt>
    <dgm:pt modelId="{9D45DB43-0322-49D3-AB6A-BBC1EA03C881}" type="sibTrans" cxnId="{72DD652B-FC24-467C-8BBE-C5B6C9F006BF}">
      <dgm:prSet/>
      <dgm:spPr/>
      <dgm:t>
        <a:bodyPr/>
        <a:lstStyle/>
        <a:p>
          <a:endParaRPr lang="es-CO"/>
        </a:p>
      </dgm:t>
    </dgm:pt>
    <dgm:pt modelId="{5D5EC951-4532-43ED-90C0-779A74CB7062}">
      <dgm:prSet phldrT="[Texto]"/>
      <dgm:spPr/>
      <dgm:t>
        <a:bodyPr/>
        <a:lstStyle/>
        <a:p>
          <a:r>
            <a:rPr lang="es-CO" dirty="0"/>
            <a:t>Multiplataforma</a:t>
          </a:r>
        </a:p>
      </dgm:t>
    </dgm:pt>
    <dgm:pt modelId="{A0D3A114-0536-4FB5-87C3-5AF8AB42BED1}" type="parTrans" cxnId="{D084033E-2B89-4E3B-A7DE-2607F9F379CC}">
      <dgm:prSet/>
      <dgm:spPr/>
      <dgm:t>
        <a:bodyPr/>
        <a:lstStyle/>
        <a:p>
          <a:endParaRPr lang="es-CO"/>
        </a:p>
      </dgm:t>
    </dgm:pt>
    <dgm:pt modelId="{CC280602-7B7B-42B2-8339-79669A2C5119}" type="sibTrans" cxnId="{D084033E-2B89-4E3B-A7DE-2607F9F379CC}">
      <dgm:prSet/>
      <dgm:spPr/>
      <dgm:t>
        <a:bodyPr/>
        <a:lstStyle/>
        <a:p>
          <a:endParaRPr lang="es-CO"/>
        </a:p>
      </dgm:t>
    </dgm:pt>
    <dgm:pt modelId="{049887E9-4FE1-4DF1-8F46-0594EDC61D43}">
      <dgm:prSet phldrT="[Texto]"/>
      <dgm:spPr/>
      <dgm:t>
        <a:bodyPr/>
        <a:lstStyle/>
        <a:p>
          <a:r>
            <a:rPr lang="es-CO" dirty="0"/>
            <a:t>Modelado (EDM)</a:t>
          </a:r>
        </a:p>
      </dgm:t>
    </dgm:pt>
    <dgm:pt modelId="{7B1DF123-8604-4A42-8437-99D89E4A351D}" type="parTrans" cxnId="{836FCA50-61A9-4E79-A07D-9097F64074F3}">
      <dgm:prSet/>
      <dgm:spPr/>
      <dgm:t>
        <a:bodyPr/>
        <a:lstStyle/>
        <a:p>
          <a:endParaRPr lang="es-CO"/>
        </a:p>
      </dgm:t>
    </dgm:pt>
    <dgm:pt modelId="{4CFE7493-47B7-4CEC-A910-4C0A5C7D0321}" type="sibTrans" cxnId="{836FCA50-61A9-4E79-A07D-9097F64074F3}">
      <dgm:prSet/>
      <dgm:spPr/>
      <dgm:t>
        <a:bodyPr/>
        <a:lstStyle/>
        <a:p>
          <a:endParaRPr lang="es-CO"/>
        </a:p>
      </dgm:t>
    </dgm:pt>
    <dgm:pt modelId="{23D27EE7-D544-421D-BDDB-F4BC12EA26E0}">
      <dgm:prSet phldrT="[Texto]"/>
      <dgm:spPr/>
      <dgm:t>
        <a:bodyPr/>
        <a:lstStyle/>
        <a:p>
          <a:r>
            <a:rPr lang="es-CO" dirty="0"/>
            <a:t>Consultas</a:t>
          </a:r>
        </a:p>
      </dgm:t>
    </dgm:pt>
    <dgm:pt modelId="{45164475-4780-46C7-926B-648C7E301E13}" type="parTrans" cxnId="{6E88FFE6-DC0E-4696-ACA8-C860B57FA369}">
      <dgm:prSet/>
      <dgm:spPr/>
      <dgm:t>
        <a:bodyPr/>
        <a:lstStyle/>
        <a:p>
          <a:endParaRPr lang="es-CO"/>
        </a:p>
      </dgm:t>
    </dgm:pt>
    <dgm:pt modelId="{1E42A3F7-A00E-4C39-AC03-D2A5B6EF95DC}" type="sibTrans" cxnId="{6E88FFE6-DC0E-4696-ACA8-C860B57FA369}">
      <dgm:prSet/>
      <dgm:spPr/>
      <dgm:t>
        <a:bodyPr/>
        <a:lstStyle/>
        <a:p>
          <a:endParaRPr lang="es-CO"/>
        </a:p>
      </dgm:t>
    </dgm:pt>
    <dgm:pt modelId="{EF7B959E-5C95-478D-9438-F2C837B0EA15}">
      <dgm:prSet phldrT="[Texto]"/>
      <dgm:spPr/>
      <dgm:t>
        <a:bodyPr/>
        <a:lstStyle/>
        <a:p>
          <a:r>
            <a:rPr lang="es-CO"/>
            <a:t>Seguimiento de cambios</a:t>
          </a:r>
          <a:endParaRPr lang="es-CO" dirty="0"/>
        </a:p>
      </dgm:t>
    </dgm:pt>
    <dgm:pt modelId="{89781ECB-077F-43AE-A32D-1E0519B5195C}" type="parTrans" cxnId="{6D31F0BB-5358-4210-8B4D-9B4FF78ADD1B}">
      <dgm:prSet/>
      <dgm:spPr/>
      <dgm:t>
        <a:bodyPr/>
        <a:lstStyle/>
        <a:p>
          <a:endParaRPr lang="es-CO"/>
        </a:p>
      </dgm:t>
    </dgm:pt>
    <dgm:pt modelId="{F8E41675-BDC3-4DFA-9423-5D4ECB9B0854}" type="sibTrans" cxnId="{6D31F0BB-5358-4210-8B4D-9B4FF78ADD1B}">
      <dgm:prSet/>
      <dgm:spPr/>
      <dgm:t>
        <a:bodyPr/>
        <a:lstStyle/>
        <a:p>
          <a:endParaRPr lang="es-CO"/>
        </a:p>
      </dgm:t>
    </dgm:pt>
    <dgm:pt modelId="{D5311FC4-635D-4D03-8646-6863881C47D9}">
      <dgm:prSet phldrT="[Texto]"/>
      <dgm:spPr/>
      <dgm:t>
        <a:bodyPr/>
        <a:lstStyle/>
        <a:p>
          <a:r>
            <a:rPr lang="es-CO"/>
            <a:t>Guardar</a:t>
          </a:r>
          <a:endParaRPr lang="es-CO" dirty="0"/>
        </a:p>
      </dgm:t>
    </dgm:pt>
    <dgm:pt modelId="{5DBAB4BC-3316-4132-B7C1-C6936CB5707C}" type="parTrans" cxnId="{6B4D6F43-942B-4D38-A988-DFE08C9EE34F}">
      <dgm:prSet/>
      <dgm:spPr/>
      <dgm:t>
        <a:bodyPr/>
        <a:lstStyle/>
        <a:p>
          <a:endParaRPr lang="es-CO"/>
        </a:p>
      </dgm:t>
    </dgm:pt>
    <dgm:pt modelId="{A7E06887-897C-4FFF-91F6-44A12E2E1A4A}" type="sibTrans" cxnId="{6B4D6F43-942B-4D38-A988-DFE08C9EE34F}">
      <dgm:prSet/>
      <dgm:spPr/>
      <dgm:t>
        <a:bodyPr/>
        <a:lstStyle/>
        <a:p>
          <a:endParaRPr lang="es-CO"/>
        </a:p>
      </dgm:t>
    </dgm:pt>
    <dgm:pt modelId="{99277F3A-7429-41F6-AA84-A53335AC161F}">
      <dgm:prSet phldrT="[Texto]"/>
      <dgm:spPr/>
      <dgm:t>
        <a:bodyPr/>
        <a:lstStyle/>
        <a:p>
          <a:r>
            <a:rPr lang="es-CO" dirty="0"/>
            <a:t>Concurrencia</a:t>
          </a:r>
        </a:p>
      </dgm:t>
    </dgm:pt>
    <dgm:pt modelId="{448D2EA2-A09B-4100-957E-2D86F09F6727}" type="parTrans" cxnId="{AAC7F197-B63C-4D49-A600-D7BA1C2E143F}">
      <dgm:prSet/>
      <dgm:spPr/>
      <dgm:t>
        <a:bodyPr/>
        <a:lstStyle/>
        <a:p>
          <a:endParaRPr lang="es-CO"/>
        </a:p>
      </dgm:t>
    </dgm:pt>
    <dgm:pt modelId="{38ABCC10-4AA0-4765-8F3B-106D326AFBCB}" type="sibTrans" cxnId="{AAC7F197-B63C-4D49-A600-D7BA1C2E143F}">
      <dgm:prSet/>
      <dgm:spPr/>
      <dgm:t>
        <a:bodyPr/>
        <a:lstStyle/>
        <a:p>
          <a:endParaRPr lang="es-CO"/>
        </a:p>
      </dgm:t>
    </dgm:pt>
    <dgm:pt modelId="{375F8652-47F5-4D1C-981F-881A010C01EF}">
      <dgm:prSet phldrT="[Texto]"/>
      <dgm:spPr/>
      <dgm:t>
        <a:bodyPr/>
        <a:lstStyle/>
        <a:p>
          <a:r>
            <a:rPr lang="es-CO"/>
            <a:t>Transacciones</a:t>
          </a:r>
          <a:endParaRPr lang="es-CO" dirty="0"/>
        </a:p>
      </dgm:t>
    </dgm:pt>
    <dgm:pt modelId="{3C5866F0-1111-4EA0-9C32-DF7D63879A5A}" type="parTrans" cxnId="{3899E470-9672-4189-88AC-C15B67AFD7C6}">
      <dgm:prSet/>
      <dgm:spPr/>
      <dgm:t>
        <a:bodyPr/>
        <a:lstStyle/>
        <a:p>
          <a:endParaRPr lang="es-CO"/>
        </a:p>
      </dgm:t>
    </dgm:pt>
    <dgm:pt modelId="{04A480B0-CB8C-42EB-A500-A2903A54B926}" type="sibTrans" cxnId="{3899E470-9672-4189-88AC-C15B67AFD7C6}">
      <dgm:prSet/>
      <dgm:spPr/>
      <dgm:t>
        <a:bodyPr/>
        <a:lstStyle/>
        <a:p>
          <a:endParaRPr lang="es-CO"/>
        </a:p>
      </dgm:t>
    </dgm:pt>
    <dgm:pt modelId="{549923B4-64ED-4CE5-A039-3510D161C3BB}">
      <dgm:prSet phldrT="[Texto]"/>
      <dgm:spPr/>
      <dgm:t>
        <a:bodyPr/>
        <a:lstStyle/>
        <a:p>
          <a:r>
            <a:rPr lang="es-CO"/>
            <a:t>Almacenamiento en caché</a:t>
          </a:r>
          <a:endParaRPr lang="es-CO" dirty="0"/>
        </a:p>
      </dgm:t>
    </dgm:pt>
    <dgm:pt modelId="{34D929F6-C339-4E83-8AFF-8618194C4C28}" type="parTrans" cxnId="{BCB9AE38-E8EF-4C74-AF7D-B3F4B30AB44C}">
      <dgm:prSet/>
      <dgm:spPr/>
      <dgm:t>
        <a:bodyPr/>
        <a:lstStyle/>
        <a:p>
          <a:endParaRPr lang="es-CO"/>
        </a:p>
      </dgm:t>
    </dgm:pt>
    <dgm:pt modelId="{92322011-0E60-4607-9A78-D00FD599943D}" type="sibTrans" cxnId="{BCB9AE38-E8EF-4C74-AF7D-B3F4B30AB44C}">
      <dgm:prSet/>
      <dgm:spPr/>
      <dgm:t>
        <a:bodyPr/>
        <a:lstStyle/>
        <a:p>
          <a:endParaRPr lang="es-CO"/>
        </a:p>
      </dgm:t>
    </dgm:pt>
    <dgm:pt modelId="{66A4362D-1C04-41FE-A7B9-8BB548955BC9}">
      <dgm:prSet phldrT="[Texto]"/>
      <dgm:spPr/>
      <dgm:t>
        <a:bodyPr/>
        <a:lstStyle/>
        <a:p>
          <a:r>
            <a:rPr lang="es-CO"/>
            <a:t>Convenciones integradas</a:t>
          </a:r>
          <a:endParaRPr lang="es-CO" dirty="0"/>
        </a:p>
      </dgm:t>
    </dgm:pt>
    <dgm:pt modelId="{53D57D8C-AC96-4178-8DF1-DCA8973F1899}" type="parTrans" cxnId="{156E113B-0E7A-4F16-8B8F-DA9ACC69C7F4}">
      <dgm:prSet/>
      <dgm:spPr/>
      <dgm:t>
        <a:bodyPr/>
        <a:lstStyle/>
        <a:p>
          <a:endParaRPr lang="es-CO"/>
        </a:p>
      </dgm:t>
    </dgm:pt>
    <dgm:pt modelId="{4E718D48-E0A1-453F-9D44-65A64B38CD10}" type="sibTrans" cxnId="{156E113B-0E7A-4F16-8B8F-DA9ACC69C7F4}">
      <dgm:prSet/>
      <dgm:spPr/>
      <dgm:t>
        <a:bodyPr/>
        <a:lstStyle/>
        <a:p>
          <a:endParaRPr lang="es-CO"/>
        </a:p>
      </dgm:t>
    </dgm:pt>
    <dgm:pt modelId="{15182DFC-4E14-42A7-8BAD-EC690AADD3C0}">
      <dgm:prSet phldrT="[Texto]"/>
      <dgm:spPr/>
      <dgm:t>
        <a:bodyPr/>
        <a:lstStyle/>
        <a:p>
          <a:r>
            <a:rPr lang="es-CO"/>
            <a:t>Configuraciones</a:t>
          </a:r>
          <a:endParaRPr lang="es-CO" dirty="0"/>
        </a:p>
      </dgm:t>
    </dgm:pt>
    <dgm:pt modelId="{E1DCB226-F46D-4A08-86BC-7296B758CFD4}" type="parTrans" cxnId="{C2B0388B-2721-42A6-8500-A0EBB21A2D0D}">
      <dgm:prSet/>
      <dgm:spPr/>
      <dgm:t>
        <a:bodyPr/>
        <a:lstStyle/>
        <a:p>
          <a:endParaRPr lang="es-CO"/>
        </a:p>
      </dgm:t>
    </dgm:pt>
    <dgm:pt modelId="{E4905EE7-5A71-48A3-BAF9-6AD588E8E38B}" type="sibTrans" cxnId="{C2B0388B-2721-42A6-8500-A0EBB21A2D0D}">
      <dgm:prSet/>
      <dgm:spPr/>
      <dgm:t>
        <a:bodyPr/>
        <a:lstStyle/>
        <a:p>
          <a:endParaRPr lang="es-CO"/>
        </a:p>
      </dgm:t>
    </dgm:pt>
    <dgm:pt modelId="{29FBF8DD-677D-4CC4-BD8E-901E6D7B2764}">
      <dgm:prSet phldrT="[Texto]"/>
      <dgm:spPr/>
      <dgm:t>
        <a:bodyPr/>
        <a:lstStyle/>
        <a:p>
          <a:r>
            <a:rPr lang="es-CO"/>
            <a:t>Migraciones</a:t>
          </a:r>
          <a:endParaRPr lang="es-CO" dirty="0"/>
        </a:p>
      </dgm:t>
    </dgm:pt>
    <dgm:pt modelId="{F451F08F-D60D-4094-9149-BB7F0E3457B1}" type="parTrans" cxnId="{6A66B4F6-F3DC-4134-8F14-4C42DF90A572}">
      <dgm:prSet/>
      <dgm:spPr/>
      <dgm:t>
        <a:bodyPr/>
        <a:lstStyle/>
        <a:p>
          <a:endParaRPr lang="es-CO"/>
        </a:p>
      </dgm:t>
    </dgm:pt>
    <dgm:pt modelId="{21CE24AD-61B1-4CC3-8213-6C3D77C76BF5}" type="sibTrans" cxnId="{6A66B4F6-F3DC-4134-8F14-4C42DF90A572}">
      <dgm:prSet/>
      <dgm:spPr/>
      <dgm:t>
        <a:bodyPr/>
        <a:lstStyle/>
        <a:p>
          <a:endParaRPr lang="es-CO"/>
        </a:p>
      </dgm:t>
    </dgm:pt>
    <dgm:pt modelId="{C59ED31E-B9E6-4533-8EF4-1D29CF9F97A6}" type="pres">
      <dgm:prSet presAssocID="{4897586B-2273-4958-B4E0-AFEFB776F99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F4FF23-7CF3-49A3-B727-8653C732F3A5}" type="pres">
      <dgm:prSet presAssocID="{4D7A5018-7714-4A44-8B7E-D5861E53C557}" presName="root1" presStyleCnt="0"/>
      <dgm:spPr/>
    </dgm:pt>
    <dgm:pt modelId="{0CC93916-F501-4047-B562-652B39AB61F2}" type="pres">
      <dgm:prSet presAssocID="{4D7A5018-7714-4A44-8B7E-D5861E53C557}" presName="LevelOneTextNode" presStyleLbl="node0" presStyleIdx="0" presStyleCnt="1">
        <dgm:presLayoutVars>
          <dgm:chPref val="3"/>
        </dgm:presLayoutVars>
      </dgm:prSet>
      <dgm:spPr/>
    </dgm:pt>
    <dgm:pt modelId="{46A47483-18EC-48AC-ADD1-9D46930FBC3E}" type="pres">
      <dgm:prSet presAssocID="{4D7A5018-7714-4A44-8B7E-D5861E53C557}" presName="level2hierChild" presStyleCnt="0"/>
      <dgm:spPr/>
    </dgm:pt>
    <dgm:pt modelId="{62F21468-31E1-4B3D-B707-5D650F00CBFE}" type="pres">
      <dgm:prSet presAssocID="{A0D3A114-0536-4FB5-87C3-5AF8AB42BED1}" presName="conn2-1" presStyleLbl="parChTrans1D2" presStyleIdx="0" presStyleCnt="11"/>
      <dgm:spPr/>
    </dgm:pt>
    <dgm:pt modelId="{6B316DFB-EA54-4F2E-B3F4-EF454F3A2887}" type="pres">
      <dgm:prSet presAssocID="{A0D3A114-0536-4FB5-87C3-5AF8AB42BED1}" presName="connTx" presStyleLbl="parChTrans1D2" presStyleIdx="0" presStyleCnt="11"/>
      <dgm:spPr/>
    </dgm:pt>
    <dgm:pt modelId="{D38A72B2-CD72-4F56-ABD4-8DEC14907AE0}" type="pres">
      <dgm:prSet presAssocID="{5D5EC951-4532-43ED-90C0-779A74CB7062}" presName="root2" presStyleCnt="0"/>
      <dgm:spPr/>
    </dgm:pt>
    <dgm:pt modelId="{67A42801-9027-461B-85C5-0327A476330F}" type="pres">
      <dgm:prSet presAssocID="{5D5EC951-4532-43ED-90C0-779A74CB7062}" presName="LevelTwoTextNode" presStyleLbl="node2" presStyleIdx="0" presStyleCnt="11">
        <dgm:presLayoutVars>
          <dgm:chPref val="3"/>
        </dgm:presLayoutVars>
      </dgm:prSet>
      <dgm:spPr/>
    </dgm:pt>
    <dgm:pt modelId="{3A6402A2-64ED-414F-AD93-16D2D03AFE28}" type="pres">
      <dgm:prSet presAssocID="{5D5EC951-4532-43ED-90C0-779A74CB7062}" presName="level3hierChild" presStyleCnt="0"/>
      <dgm:spPr/>
    </dgm:pt>
    <dgm:pt modelId="{15DA1CC4-3F5A-432B-ABFF-B2E928C72D85}" type="pres">
      <dgm:prSet presAssocID="{7B1DF123-8604-4A42-8437-99D89E4A351D}" presName="conn2-1" presStyleLbl="parChTrans1D2" presStyleIdx="1" presStyleCnt="11"/>
      <dgm:spPr/>
    </dgm:pt>
    <dgm:pt modelId="{04CBACCF-BB9E-48C4-BF41-378413482A26}" type="pres">
      <dgm:prSet presAssocID="{7B1DF123-8604-4A42-8437-99D89E4A351D}" presName="connTx" presStyleLbl="parChTrans1D2" presStyleIdx="1" presStyleCnt="11"/>
      <dgm:spPr/>
    </dgm:pt>
    <dgm:pt modelId="{FEC79C4D-4B65-4278-B2DA-D5126AF75063}" type="pres">
      <dgm:prSet presAssocID="{049887E9-4FE1-4DF1-8F46-0594EDC61D43}" presName="root2" presStyleCnt="0"/>
      <dgm:spPr/>
    </dgm:pt>
    <dgm:pt modelId="{E79AFE81-D2FF-4538-BEAB-A17B4A04E710}" type="pres">
      <dgm:prSet presAssocID="{049887E9-4FE1-4DF1-8F46-0594EDC61D43}" presName="LevelTwoTextNode" presStyleLbl="node2" presStyleIdx="1" presStyleCnt="11">
        <dgm:presLayoutVars>
          <dgm:chPref val="3"/>
        </dgm:presLayoutVars>
      </dgm:prSet>
      <dgm:spPr/>
    </dgm:pt>
    <dgm:pt modelId="{01CBC38F-CAD3-4E6C-8A44-CFEF839101B4}" type="pres">
      <dgm:prSet presAssocID="{049887E9-4FE1-4DF1-8F46-0594EDC61D43}" presName="level3hierChild" presStyleCnt="0"/>
      <dgm:spPr/>
    </dgm:pt>
    <dgm:pt modelId="{CE2B3683-6AD9-4AA6-A531-2A261C56DFC4}" type="pres">
      <dgm:prSet presAssocID="{45164475-4780-46C7-926B-648C7E301E13}" presName="conn2-1" presStyleLbl="parChTrans1D2" presStyleIdx="2" presStyleCnt="11"/>
      <dgm:spPr/>
    </dgm:pt>
    <dgm:pt modelId="{C0827734-25C2-422D-BD84-B42B678C1064}" type="pres">
      <dgm:prSet presAssocID="{45164475-4780-46C7-926B-648C7E301E13}" presName="connTx" presStyleLbl="parChTrans1D2" presStyleIdx="2" presStyleCnt="11"/>
      <dgm:spPr/>
    </dgm:pt>
    <dgm:pt modelId="{79F4DE47-5603-4AA2-B859-BEFC509958DA}" type="pres">
      <dgm:prSet presAssocID="{23D27EE7-D544-421D-BDDB-F4BC12EA26E0}" presName="root2" presStyleCnt="0"/>
      <dgm:spPr/>
    </dgm:pt>
    <dgm:pt modelId="{9212CD94-A354-4370-8C95-C42B6CEC41C2}" type="pres">
      <dgm:prSet presAssocID="{23D27EE7-D544-421D-BDDB-F4BC12EA26E0}" presName="LevelTwoTextNode" presStyleLbl="node2" presStyleIdx="2" presStyleCnt="11">
        <dgm:presLayoutVars>
          <dgm:chPref val="3"/>
        </dgm:presLayoutVars>
      </dgm:prSet>
      <dgm:spPr/>
    </dgm:pt>
    <dgm:pt modelId="{DBE7A47B-A0AD-4236-92D8-2265C09CB85A}" type="pres">
      <dgm:prSet presAssocID="{23D27EE7-D544-421D-BDDB-F4BC12EA26E0}" presName="level3hierChild" presStyleCnt="0"/>
      <dgm:spPr/>
    </dgm:pt>
    <dgm:pt modelId="{E5443A2C-185E-4F40-945A-086625798F39}" type="pres">
      <dgm:prSet presAssocID="{89781ECB-077F-43AE-A32D-1E0519B5195C}" presName="conn2-1" presStyleLbl="parChTrans1D2" presStyleIdx="3" presStyleCnt="11"/>
      <dgm:spPr/>
    </dgm:pt>
    <dgm:pt modelId="{B1B773DA-7222-44FF-B601-54A34E4DF042}" type="pres">
      <dgm:prSet presAssocID="{89781ECB-077F-43AE-A32D-1E0519B5195C}" presName="connTx" presStyleLbl="parChTrans1D2" presStyleIdx="3" presStyleCnt="11"/>
      <dgm:spPr/>
    </dgm:pt>
    <dgm:pt modelId="{9C14FC9A-47DA-4A63-B23B-5C7B03248742}" type="pres">
      <dgm:prSet presAssocID="{EF7B959E-5C95-478D-9438-F2C837B0EA15}" presName="root2" presStyleCnt="0"/>
      <dgm:spPr/>
    </dgm:pt>
    <dgm:pt modelId="{7BB66AE4-B73C-4F6D-B50A-A00382056A10}" type="pres">
      <dgm:prSet presAssocID="{EF7B959E-5C95-478D-9438-F2C837B0EA15}" presName="LevelTwoTextNode" presStyleLbl="node2" presStyleIdx="3" presStyleCnt="11">
        <dgm:presLayoutVars>
          <dgm:chPref val="3"/>
        </dgm:presLayoutVars>
      </dgm:prSet>
      <dgm:spPr/>
    </dgm:pt>
    <dgm:pt modelId="{1BAE1A3A-6AAC-4B6D-AC4C-5F9EF3608F5E}" type="pres">
      <dgm:prSet presAssocID="{EF7B959E-5C95-478D-9438-F2C837B0EA15}" presName="level3hierChild" presStyleCnt="0"/>
      <dgm:spPr/>
    </dgm:pt>
    <dgm:pt modelId="{77143549-B508-4554-8040-E34F984D183B}" type="pres">
      <dgm:prSet presAssocID="{5DBAB4BC-3316-4132-B7C1-C6936CB5707C}" presName="conn2-1" presStyleLbl="parChTrans1D2" presStyleIdx="4" presStyleCnt="11"/>
      <dgm:spPr/>
    </dgm:pt>
    <dgm:pt modelId="{549248E3-7D4A-45D6-9801-FFB09F5F32BA}" type="pres">
      <dgm:prSet presAssocID="{5DBAB4BC-3316-4132-B7C1-C6936CB5707C}" presName="connTx" presStyleLbl="parChTrans1D2" presStyleIdx="4" presStyleCnt="11"/>
      <dgm:spPr/>
    </dgm:pt>
    <dgm:pt modelId="{8F0E1932-507E-44F1-8E3D-293CF4D92E85}" type="pres">
      <dgm:prSet presAssocID="{D5311FC4-635D-4D03-8646-6863881C47D9}" presName="root2" presStyleCnt="0"/>
      <dgm:spPr/>
    </dgm:pt>
    <dgm:pt modelId="{A41E69B6-BDDC-4A2A-8965-C03EAAAAC490}" type="pres">
      <dgm:prSet presAssocID="{D5311FC4-635D-4D03-8646-6863881C47D9}" presName="LevelTwoTextNode" presStyleLbl="node2" presStyleIdx="4" presStyleCnt="11">
        <dgm:presLayoutVars>
          <dgm:chPref val="3"/>
        </dgm:presLayoutVars>
      </dgm:prSet>
      <dgm:spPr/>
    </dgm:pt>
    <dgm:pt modelId="{F7632B49-CE1F-41BC-A464-B091357D40F5}" type="pres">
      <dgm:prSet presAssocID="{D5311FC4-635D-4D03-8646-6863881C47D9}" presName="level3hierChild" presStyleCnt="0"/>
      <dgm:spPr/>
    </dgm:pt>
    <dgm:pt modelId="{7B760BB6-8924-4CB2-B6E1-4A0E8905DFC2}" type="pres">
      <dgm:prSet presAssocID="{448D2EA2-A09B-4100-957E-2D86F09F6727}" presName="conn2-1" presStyleLbl="parChTrans1D2" presStyleIdx="5" presStyleCnt="11"/>
      <dgm:spPr/>
    </dgm:pt>
    <dgm:pt modelId="{1E0BC7AC-2F61-4CF5-A9E9-CA76E7019D6A}" type="pres">
      <dgm:prSet presAssocID="{448D2EA2-A09B-4100-957E-2D86F09F6727}" presName="connTx" presStyleLbl="parChTrans1D2" presStyleIdx="5" presStyleCnt="11"/>
      <dgm:spPr/>
    </dgm:pt>
    <dgm:pt modelId="{98A62F63-8CB0-4614-9368-EABA910D04DE}" type="pres">
      <dgm:prSet presAssocID="{99277F3A-7429-41F6-AA84-A53335AC161F}" presName="root2" presStyleCnt="0"/>
      <dgm:spPr/>
    </dgm:pt>
    <dgm:pt modelId="{C5350B67-7079-4329-BE71-18D97B36EF06}" type="pres">
      <dgm:prSet presAssocID="{99277F3A-7429-41F6-AA84-A53335AC161F}" presName="LevelTwoTextNode" presStyleLbl="node2" presStyleIdx="5" presStyleCnt="11">
        <dgm:presLayoutVars>
          <dgm:chPref val="3"/>
        </dgm:presLayoutVars>
      </dgm:prSet>
      <dgm:spPr/>
    </dgm:pt>
    <dgm:pt modelId="{95481254-A7C9-4D20-A85E-84B263690C6E}" type="pres">
      <dgm:prSet presAssocID="{99277F3A-7429-41F6-AA84-A53335AC161F}" presName="level3hierChild" presStyleCnt="0"/>
      <dgm:spPr/>
    </dgm:pt>
    <dgm:pt modelId="{BF2B2A36-1B1A-4F9D-AE9A-332F071869D2}" type="pres">
      <dgm:prSet presAssocID="{3C5866F0-1111-4EA0-9C32-DF7D63879A5A}" presName="conn2-1" presStyleLbl="parChTrans1D2" presStyleIdx="6" presStyleCnt="11"/>
      <dgm:spPr/>
    </dgm:pt>
    <dgm:pt modelId="{C95C2B25-031C-4DD5-9B4A-74C91205484D}" type="pres">
      <dgm:prSet presAssocID="{3C5866F0-1111-4EA0-9C32-DF7D63879A5A}" presName="connTx" presStyleLbl="parChTrans1D2" presStyleIdx="6" presStyleCnt="11"/>
      <dgm:spPr/>
    </dgm:pt>
    <dgm:pt modelId="{DEE8B4EA-7767-451F-88B1-A8AE0AC86871}" type="pres">
      <dgm:prSet presAssocID="{375F8652-47F5-4D1C-981F-881A010C01EF}" presName="root2" presStyleCnt="0"/>
      <dgm:spPr/>
    </dgm:pt>
    <dgm:pt modelId="{359E0005-7CFB-41E5-8197-C8972CA813F8}" type="pres">
      <dgm:prSet presAssocID="{375F8652-47F5-4D1C-981F-881A010C01EF}" presName="LevelTwoTextNode" presStyleLbl="node2" presStyleIdx="6" presStyleCnt="11">
        <dgm:presLayoutVars>
          <dgm:chPref val="3"/>
        </dgm:presLayoutVars>
      </dgm:prSet>
      <dgm:spPr/>
    </dgm:pt>
    <dgm:pt modelId="{B9F79D9E-E0F6-4B51-AC2F-AA864E6F1DBB}" type="pres">
      <dgm:prSet presAssocID="{375F8652-47F5-4D1C-981F-881A010C01EF}" presName="level3hierChild" presStyleCnt="0"/>
      <dgm:spPr/>
    </dgm:pt>
    <dgm:pt modelId="{8B50377D-0E9B-4FB1-A6F5-4FE75E21EB06}" type="pres">
      <dgm:prSet presAssocID="{34D929F6-C339-4E83-8AFF-8618194C4C28}" presName="conn2-1" presStyleLbl="parChTrans1D2" presStyleIdx="7" presStyleCnt="11"/>
      <dgm:spPr/>
    </dgm:pt>
    <dgm:pt modelId="{B8AFB3DF-0839-40B0-B7C4-E7F69A991C7B}" type="pres">
      <dgm:prSet presAssocID="{34D929F6-C339-4E83-8AFF-8618194C4C28}" presName="connTx" presStyleLbl="parChTrans1D2" presStyleIdx="7" presStyleCnt="11"/>
      <dgm:spPr/>
    </dgm:pt>
    <dgm:pt modelId="{B30F7BB6-3763-4C0E-961F-C4336A4B7DE6}" type="pres">
      <dgm:prSet presAssocID="{549923B4-64ED-4CE5-A039-3510D161C3BB}" presName="root2" presStyleCnt="0"/>
      <dgm:spPr/>
    </dgm:pt>
    <dgm:pt modelId="{81B33193-72B2-4F34-91CE-46EF28DDEA05}" type="pres">
      <dgm:prSet presAssocID="{549923B4-64ED-4CE5-A039-3510D161C3BB}" presName="LevelTwoTextNode" presStyleLbl="node2" presStyleIdx="7" presStyleCnt="11">
        <dgm:presLayoutVars>
          <dgm:chPref val="3"/>
        </dgm:presLayoutVars>
      </dgm:prSet>
      <dgm:spPr/>
    </dgm:pt>
    <dgm:pt modelId="{0F507293-F547-4131-ACF3-B6055CC65791}" type="pres">
      <dgm:prSet presAssocID="{549923B4-64ED-4CE5-A039-3510D161C3BB}" presName="level3hierChild" presStyleCnt="0"/>
      <dgm:spPr/>
    </dgm:pt>
    <dgm:pt modelId="{A705E4E9-A8A6-4C93-9531-39DBD3341A37}" type="pres">
      <dgm:prSet presAssocID="{53D57D8C-AC96-4178-8DF1-DCA8973F1899}" presName="conn2-1" presStyleLbl="parChTrans1D2" presStyleIdx="8" presStyleCnt="11"/>
      <dgm:spPr/>
    </dgm:pt>
    <dgm:pt modelId="{2BC8D386-C835-4770-A702-3C704F66240E}" type="pres">
      <dgm:prSet presAssocID="{53D57D8C-AC96-4178-8DF1-DCA8973F1899}" presName="connTx" presStyleLbl="parChTrans1D2" presStyleIdx="8" presStyleCnt="11"/>
      <dgm:spPr/>
    </dgm:pt>
    <dgm:pt modelId="{6C131CEE-8A9C-4E82-8F88-590ADBF44E3C}" type="pres">
      <dgm:prSet presAssocID="{66A4362D-1C04-41FE-A7B9-8BB548955BC9}" presName="root2" presStyleCnt="0"/>
      <dgm:spPr/>
    </dgm:pt>
    <dgm:pt modelId="{8A0D7AE8-A083-439D-A50A-AA795981E27E}" type="pres">
      <dgm:prSet presAssocID="{66A4362D-1C04-41FE-A7B9-8BB548955BC9}" presName="LevelTwoTextNode" presStyleLbl="node2" presStyleIdx="8" presStyleCnt="11">
        <dgm:presLayoutVars>
          <dgm:chPref val="3"/>
        </dgm:presLayoutVars>
      </dgm:prSet>
      <dgm:spPr/>
    </dgm:pt>
    <dgm:pt modelId="{E75626EC-1446-4147-97B2-16D493B8FBFB}" type="pres">
      <dgm:prSet presAssocID="{66A4362D-1C04-41FE-A7B9-8BB548955BC9}" presName="level3hierChild" presStyleCnt="0"/>
      <dgm:spPr/>
    </dgm:pt>
    <dgm:pt modelId="{65532BAC-FDC4-4305-A92C-5C4BA67581AA}" type="pres">
      <dgm:prSet presAssocID="{E1DCB226-F46D-4A08-86BC-7296B758CFD4}" presName="conn2-1" presStyleLbl="parChTrans1D2" presStyleIdx="9" presStyleCnt="11"/>
      <dgm:spPr/>
    </dgm:pt>
    <dgm:pt modelId="{CFBE0E9D-2258-4839-91E4-1BC821AD60F1}" type="pres">
      <dgm:prSet presAssocID="{E1DCB226-F46D-4A08-86BC-7296B758CFD4}" presName="connTx" presStyleLbl="parChTrans1D2" presStyleIdx="9" presStyleCnt="11"/>
      <dgm:spPr/>
    </dgm:pt>
    <dgm:pt modelId="{572F5F4E-2A1D-4C49-A829-720D1F30071B}" type="pres">
      <dgm:prSet presAssocID="{15182DFC-4E14-42A7-8BAD-EC690AADD3C0}" presName="root2" presStyleCnt="0"/>
      <dgm:spPr/>
    </dgm:pt>
    <dgm:pt modelId="{1914F0D2-923B-4CAE-ADF9-49E26274E5E6}" type="pres">
      <dgm:prSet presAssocID="{15182DFC-4E14-42A7-8BAD-EC690AADD3C0}" presName="LevelTwoTextNode" presStyleLbl="node2" presStyleIdx="9" presStyleCnt="11">
        <dgm:presLayoutVars>
          <dgm:chPref val="3"/>
        </dgm:presLayoutVars>
      </dgm:prSet>
      <dgm:spPr/>
    </dgm:pt>
    <dgm:pt modelId="{6837233D-EEAF-4ADA-8A8E-2DF7D572D3EC}" type="pres">
      <dgm:prSet presAssocID="{15182DFC-4E14-42A7-8BAD-EC690AADD3C0}" presName="level3hierChild" presStyleCnt="0"/>
      <dgm:spPr/>
    </dgm:pt>
    <dgm:pt modelId="{E1BF8CE9-887C-4B3E-A85A-B85997856A75}" type="pres">
      <dgm:prSet presAssocID="{F451F08F-D60D-4094-9149-BB7F0E3457B1}" presName="conn2-1" presStyleLbl="parChTrans1D2" presStyleIdx="10" presStyleCnt="11"/>
      <dgm:spPr/>
    </dgm:pt>
    <dgm:pt modelId="{DEFE937F-0F15-44D9-8D7D-D8217316EA21}" type="pres">
      <dgm:prSet presAssocID="{F451F08F-D60D-4094-9149-BB7F0E3457B1}" presName="connTx" presStyleLbl="parChTrans1D2" presStyleIdx="10" presStyleCnt="11"/>
      <dgm:spPr/>
    </dgm:pt>
    <dgm:pt modelId="{4F4EC87B-A421-49A0-882B-14B1EE593BD6}" type="pres">
      <dgm:prSet presAssocID="{29FBF8DD-677D-4CC4-BD8E-901E6D7B2764}" presName="root2" presStyleCnt="0"/>
      <dgm:spPr/>
    </dgm:pt>
    <dgm:pt modelId="{D5F02A5E-CDB3-46B8-8D95-8CA49E077184}" type="pres">
      <dgm:prSet presAssocID="{29FBF8DD-677D-4CC4-BD8E-901E6D7B2764}" presName="LevelTwoTextNode" presStyleLbl="node2" presStyleIdx="10" presStyleCnt="11">
        <dgm:presLayoutVars>
          <dgm:chPref val="3"/>
        </dgm:presLayoutVars>
      </dgm:prSet>
      <dgm:spPr/>
    </dgm:pt>
    <dgm:pt modelId="{99DC1C8F-BCC3-4E3E-A84E-4B53DFCEB861}" type="pres">
      <dgm:prSet presAssocID="{29FBF8DD-677D-4CC4-BD8E-901E6D7B2764}" presName="level3hierChild" presStyleCnt="0"/>
      <dgm:spPr/>
    </dgm:pt>
  </dgm:ptLst>
  <dgm:cxnLst>
    <dgm:cxn modelId="{F4325002-C147-4A65-B414-D9F284064C56}" type="presOf" srcId="{5DBAB4BC-3316-4132-B7C1-C6936CB5707C}" destId="{77143549-B508-4554-8040-E34F984D183B}" srcOrd="0" destOrd="0" presId="urn:microsoft.com/office/officeart/2008/layout/HorizontalMultiLevelHierarchy"/>
    <dgm:cxn modelId="{40A8630E-4D4A-472C-A02A-BA5507A641D8}" type="presOf" srcId="{D5311FC4-635D-4D03-8646-6863881C47D9}" destId="{A41E69B6-BDDC-4A2A-8965-C03EAAAAC490}" srcOrd="0" destOrd="0" presId="urn:microsoft.com/office/officeart/2008/layout/HorizontalMultiLevelHierarchy"/>
    <dgm:cxn modelId="{D34B6213-3489-45D4-BAAA-9B8977972735}" type="presOf" srcId="{34D929F6-C339-4E83-8AFF-8618194C4C28}" destId="{8B50377D-0E9B-4FB1-A6F5-4FE75E21EB06}" srcOrd="0" destOrd="0" presId="urn:microsoft.com/office/officeart/2008/layout/HorizontalMultiLevelHierarchy"/>
    <dgm:cxn modelId="{AEF5F914-B926-4D0A-8527-350114F40D03}" type="presOf" srcId="{53D57D8C-AC96-4178-8DF1-DCA8973F1899}" destId="{2BC8D386-C835-4770-A702-3C704F66240E}" srcOrd="1" destOrd="0" presId="urn:microsoft.com/office/officeart/2008/layout/HorizontalMultiLevelHierarchy"/>
    <dgm:cxn modelId="{C7290718-3FAD-44C8-A9A8-56AAD8073E23}" type="presOf" srcId="{7B1DF123-8604-4A42-8437-99D89E4A351D}" destId="{15DA1CC4-3F5A-432B-ABFF-B2E928C72D85}" srcOrd="0" destOrd="0" presId="urn:microsoft.com/office/officeart/2008/layout/HorizontalMultiLevelHierarchy"/>
    <dgm:cxn modelId="{7963D618-60D3-47CC-82DE-C23AAF775985}" type="presOf" srcId="{53D57D8C-AC96-4178-8DF1-DCA8973F1899}" destId="{A705E4E9-A8A6-4C93-9531-39DBD3341A37}" srcOrd="0" destOrd="0" presId="urn:microsoft.com/office/officeart/2008/layout/HorizontalMultiLevelHierarchy"/>
    <dgm:cxn modelId="{FE80C91D-38C4-4ABC-AAC2-C45914237DEF}" type="presOf" srcId="{3C5866F0-1111-4EA0-9C32-DF7D63879A5A}" destId="{C95C2B25-031C-4DD5-9B4A-74C91205484D}" srcOrd="1" destOrd="0" presId="urn:microsoft.com/office/officeart/2008/layout/HorizontalMultiLevelHierarchy"/>
    <dgm:cxn modelId="{CF4D5C24-83A3-4A58-960C-0C4F081116AF}" type="presOf" srcId="{F451F08F-D60D-4094-9149-BB7F0E3457B1}" destId="{E1BF8CE9-887C-4B3E-A85A-B85997856A75}" srcOrd="0" destOrd="0" presId="urn:microsoft.com/office/officeart/2008/layout/HorizontalMultiLevelHierarchy"/>
    <dgm:cxn modelId="{B202002B-A195-44F5-A804-24C0025F023E}" type="presOf" srcId="{23D27EE7-D544-421D-BDDB-F4BC12EA26E0}" destId="{9212CD94-A354-4370-8C95-C42B6CEC41C2}" srcOrd="0" destOrd="0" presId="urn:microsoft.com/office/officeart/2008/layout/HorizontalMultiLevelHierarchy"/>
    <dgm:cxn modelId="{72DD652B-FC24-467C-8BBE-C5B6C9F006BF}" srcId="{4897586B-2273-4958-B4E0-AFEFB776F99D}" destId="{4D7A5018-7714-4A44-8B7E-D5861E53C557}" srcOrd="0" destOrd="0" parTransId="{766DDC0C-A0F4-4AD7-8BB5-1BEC8FE71535}" sibTransId="{9D45DB43-0322-49D3-AB6A-BBC1EA03C881}"/>
    <dgm:cxn modelId="{81667C36-9951-43F7-A7BB-FFF3930FFE96}" type="presOf" srcId="{375F8652-47F5-4D1C-981F-881A010C01EF}" destId="{359E0005-7CFB-41E5-8197-C8972CA813F8}" srcOrd="0" destOrd="0" presId="urn:microsoft.com/office/officeart/2008/layout/HorizontalMultiLevelHierarchy"/>
    <dgm:cxn modelId="{C088A038-C439-4A62-BD56-EE9CB48E128C}" type="presOf" srcId="{66A4362D-1C04-41FE-A7B9-8BB548955BC9}" destId="{8A0D7AE8-A083-439D-A50A-AA795981E27E}" srcOrd="0" destOrd="0" presId="urn:microsoft.com/office/officeart/2008/layout/HorizontalMultiLevelHierarchy"/>
    <dgm:cxn modelId="{BCB9AE38-E8EF-4C74-AF7D-B3F4B30AB44C}" srcId="{4D7A5018-7714-4A44-8B7E-D5861E53C557}" destId="{549923B4-64ED-4CE5-A039-3510D161C3BB}" srcOrd="7" destOrd="0" parTransId="{34D929F6-C339-4E83-8AFF-8618194C4C28}" sibTransId="{92322011-0E60-4607-9A78-D00FD599943D}"/>
    <dgm:cxn modelId="{156E113B-0E7A-4F16-8B8F-DA9ACC69C7F4}" srcId="{4D7A5018-7714-4A44-8B7E-D5861E53C557}" destId="{66A4362D-1C04-41FE-A7B9-8BB548955BC9}" srcOrd="8" destOrd="0" parTransId="{53D57D8C-AC96-4178-8DF1-DCA8973F1899}" sibTransId="{4E718D48-E0A1-453F-9D44-65A64B38CD10}"/>
    <dgm:cxn modelId="{485D613B-F47F-4BDD-8482-884FF0C9F2D1}" type="presOf" srcId="{15182DFC-4E14-42A7-8BAD-EC690AADD3C0}" destId="{1914F0D2-923B-4CAE-ADF9-49E26274E5E6}" srcOrd="0" destOrd="0" presId="urn:microsoft.com/office/officeart/2008/layout/HorizontalMultiLevelHierarchy"/>
    <dgm:cxn modelId="{D084033E-2B89-4E3B-A7DE-2607F9F379CC}" srcId="{4D7A5018-7714-4A44-8B7E-D5861E53C557}" destId="{5D5EC951-4532-43ED-90C0-779A74CB7062}" srcOrd="0" destOrd="0" parTransId="{A0D3A114-0536-4FB5-87C3-5AF8AB42BED1}" sibTransId="{CC280602-7B7B-42B2-8339-79669A2C5119}"/>
    <dgm:cxn modelId="{BB1D1A41-B293-4833-80C8-158D3DE03D6B}" type="presOf" srcId="{549923B4-64ED-4CE5-A039-3510D161C3BB}" destId="{81B33193-72B2-4F34-91CE-46EF28DDEA05}" srcOrd="0" destOrd="0" presId="urn:microsoft.com/office/officeart/2008/layout/HorizontalMultiLevelHierarchy"/>
    <dgm:cxn modelId="{6B4D6F43-942B-4D38-A988-DFE08C9EE34F}" srcId="{4D7A5018-7714-4A44-8B7E-D5861E53C557}" destId="{D5311FC4-635D-4D03-8646-6863881C47D9}" srcOrd="4" destOrd="0" parTransId="{5DBAB4BC-3316-4132-B7C1-C6936CB5707C}" sibTransId="{A7E06887-897C-4FFF-91F6-44A12E2E1A4A}"/>
    <dgm:cxn modelId="{981D3567-8F6F-4993-AE59-F463F7E7BB13}" type="presOf" srcId="{29FBF8DD-677D-4CC4-BD8E-901E6D7B2764}" destId="{D5F02A5E-CDB3-46B8-8D95-8CA49E077184}" srcOrd="0" destOrd="0" presId="urn:microsoft.com/office/officeart/2008/layout/HorizontalMultiLevelHierarchy"/>
    <dgm:cxn modelId="{0D6E0B4A-CEDD-4759-B033-E0B39D49EE4F}" type="presOf" srcId="{99277F3A-7429-41F6-AA84-A53335AC161F}" destId="{C5350B67-7079-4329-BE71-18D97B36EF06}" srcOrd="0" destOrd="0" presId="urn:microsoft.com/office/officeart/2008/layout/HorizontalMultiLevelHierarchy"/>
    <dgm:cxn modelId="{7300544C-A563-45E5-AEEF-14AF3BCF0487}" type="presOf" srcId="{A0D3A114-0536-4FB5-87C3-5AF8AB42BED1}" destId="{6B316DFB-EA54-4F2E-B3F4-EF454F3A2887}" srcOrd="1" destOrd="0" presId="urn:microsoft.com/office/officeart/2008/layout/HorizontalMultiLevelHierarchy"/>
    <dgm:cxn modelId="{836FCA50-61A9-4E79-A07D-9097F64074F3}" srcId="{4D7A5018-7714-4A44-8B7E-D5861E53C557}" destId="{049887E9-4FE1-4DF1-8F46-0594EDC61D43}" srcOrd="1" destOrd="0" parTransId="{7B1DF123-8604-4A42-8437-99D89E4A351D}" sibTransId="{4CFE7493-47B7-4CEC-A910-4C0A5C7D0321}"/>
    <dgm:cxn modelId="{3899E470-9672-4189-88AC-C15B67AFD7C6}" srcId="{4D7A5018-7714-4A44-8B7E-D5861E53C557}" destId="{375F8652-47F5-4D1C-981F-881A010C01EF}" srcOrd="6" destOrd="0" parTransId="{3C5866F0-1111-4EA0-9C32-DF7D63879A5A}" sibTransId="{04A480B0-CB8C-42EB-A500-A2903A54B926}"/>
    <dgm:cxn modelId="{B9E72175-5CD2-427F-9A26-78BBC346BF19}" type="presOf" srcId="{E1DCB226-F46D-4A08-86BC-7296B758CFD4}" destId="{CFBE0E9D-2258-4839-91E4-1BC821AD60F1}" srcOrd="1" destOrd="0" presId="urn:microsoft.com/office/officeart/2008/layout/HorizontalMultiLevelHierarchy"/>
    <dgm:cxn modelId="{8B83FD55-20F8-4B12-997D-56C80E698467}" type="presOf" srcId="{7B1DF123-8604-4A42-8437-99D89E4A351D}" destId="{04CBACCF-BB9E-48C4-BF41-378413482A26}" srcOrd="1" destOrd="0" presId="urn:microsoft.com/office/officeart/2008/layout/HorizontalMultiLevelHierarchy"/>
    <dgm:cxn modelId="{57EB3D80-6A74-45DD-BD92-03BA40C19C88}" type="presOf" srcId="{5DBAB4BC-3316-4132-B7C1-C6936CB5707C}" destId="{549248E3-7D4A-45D6-9801-FFB09F5F32BA}" srcOrd="1" destOrd="0" presId="urn:microsoft.com/office/officeart/2008/layout/HorizontalMultiLevelHierarchy"/>
    <dgm:cxn modelId="{B5753383-218F-442D-BDA4-B3C38A85D985}" type="presOf" srcId="{89781ECB-077F-43AE-A32D-1E0519B5195C}" destId="{E5443A2C-185E-4F40-945A-086625798F39}" srcOrd="0" destOrd="0" presId="urn:microsoft.com/office/officeart/2008/layout/HorizontalMultiLevelHierarchy"/>
    <dgm:cxn modelId="{C2B0388B-2721-42A6-8500-A0EBB21A2D0D}" srcId="{4D7A5018-7714-4A44-8B7E-D5861E53C557}" destId="{15182DFC-4E14-42A7-8BAD-EC690AADD3C0}" srcOrd="9" destOrd="0" parTransId="{E1DCB226-F46D-4A08-86BC-7296B758CFD4}" sibTransId="{E4905EE7-5A71-48A3-BAF9-6AD588E8E38B}"/>
    <dgm:cxn modelId="{B512AA92-A7E1-4814-8544-548DD954FD43}" type="presOf" srcId="{34D929F6-C339-4E83-8AFF-8618194C4C28}" destId="{B8AFB3DF-0839-40B0-B7C4-E7F69A991C7B}" srcOrd="1" destOrd="0" presId="urn:microsoft.com/office/officeart/2008/layout/HorizontalMultiLevelHierarchy"/>
    <dgm:cxn modelId="{AAC7F197-B63C-4D49-A600-D7BA1C2E143F}" srcId="{4D7A5018-7714-4A44-8B7E-D5861E53C557}" destId="{99277F3A-7429-41F6-AA84-A53335AC161F}" srcOrd="5" destOrd="0" parTransId="{448D2EA2-A09B-4100-957E-2D86F09F6727}" sibTransId="{38ABCC10-4AA0-4765-8F3B-106D326AFBCB}"/>
    <dgm:cxn modelId="{AA992599-C756-4A35-84F1-62C6CBA5EE0C}" type="presOf" srcId="{E1DCB226-F46D-4A08-86BC-7296B758CFD4}" destId="{65532BAC-FDC4-4305-A92C-5C4BA67581AA}" srcOrd="0" destOrd="0" presId="urn:microsoft.com/office/officeart/2008/layout/HorizontalMultiLevelHierarchy"/>
    <dgm:cxn modelId="{F9C7F09A-F929-490B-93D1-296E64C9C2F0}" type="presOf" srcId="{F451F08F-D60D-4094-9149-BB7F0E3457B1}" destId="{DEFE937F-0F15-44D9-8D7D-D8217316EA21}" srcOrd="1" destOrd="0" presId="urn:microsoft.com/office/officeart/2008/layout/HorizontalMultiLevelHierarchy"/>
    <dgm:cxn modelId="{BD835EA3-6C70-4D9C-94F2-8107272E5589}" type="presOf" srcId="{4D7A5018-7714-4A44-8B7E-D5861E53C557}" destId="{0CC93916-F501-4047-B562-652B39AB61F2}" srcOrd="0" destOrd="0" presId="urn:microsoft.com/office/officeart/2008/layout/HorizontalMultiLevelHierarchy"/>
    <dgm:cxn modelId="{5717AEA8-956F-4BCB-B9B4-E2F9EF838B02}" type="presOf" srcId="{89781ECB-077F-43AE-A32D-1E0519B5195C}" destId="{B1B773DA-7222-44FF-B601-54A34E4DF042}" srcOrd="1" destOrd="0" presId="urn:microsoft.com/office/officeart/2008/layout/HorizontalMultiLevelHierarchy"/>
    <dgm:cxn modelId="{4CF5FEAF-CCDB-4764-82CA-CDC53F517F59}" type="presOf" srcId="{EF7B959E-5C95-478D-9438-F2C837B0EA15}" destId="{7BB66AE4-B73C-4F6D-B50A-A00382056A10}" srcOrd="0" destOrd="0" presId="urn:microsoft.com/office/officeart/2008/layout/HorizontalMultiLevelHierarchy"/>
    <dgm:cxn modelId="{75BC5FB0-F54B-47F0-B1FA-01081B28DE46}" type="presOf" srcId="{3C5866F0-1111-4EA0-9C32-DF7D63879A5A}" destId="{BF2B2A36-1B1A-4F9D-AE9A-332F071869D2}" srcOrd="0" destOrd="0" presId="urn:microsoft.com/office/officeart/2008/layout/HorizontalMultiLevelHierarchy"/>
    <dgm:cxn modelId="{3450DCB0-32D2-4E15-B844-6192ACF7418A}" type="presOf" srcId="{45164475-4780-46C7-926B-648C7E301E13}" destId="{CE2B3683-6AD9-4AA6-A531-2A261C56DFC4}" srcOrd="0" destOrd="0" presId="urn:microsoft.com/office/officeart/2008/layout/HorizontalMultiLevelHierarchy"/>
    <dgm:cxn modelId="{3F0701B1-6C2E-49A6-B4CD-90C46BBC9A88}" type="presOf" srcId="{448D2EA2-A09B-4100-957E-2D86F09F6727}" destId="{1E0BC7AC-2F61-4CF5-A9E9-CA76E7019D6A}" srcOrd="1" destOrd="0" presId="urn:microsoft.com/office/officeart/2008/layout/HorizontalMultiLevelHierarchy"/>
    <dgm:cxn modelId="{6D31F0BB-5358-4210-8B4D-9B4FF78ADD1B}" srcId="{4D7A5018-7714-4A44-8B7E-D5861E53C557}" destId="{EF7B959E-5C95-478D-9438-F2C837B0EA15}" srcOrd="3" destOrd="0" parTransId="{89781ECB-077F-43AE-A32D-1E0519B5195C}" sibTransId="{F8E41675-BDC3-4DFA-9423-5D4ECB9B0854}"/>
    <dgm:cxn modelId="{255775BE-D6C6-4963-9A88-96C7E58CDB1F}" type="presOf" srcId="{4897586B-2273-4958-B4E0-AFEFB776F99D}" destId="{C59ED31E-B9E6-4533-8EF4-1D29CF9F97A6}" srcOrd="0" destOrd="0" presId="urn:microsoft.com/office/officeart/2008/layout/HorizontalMultiLevelHierarchy"/>
    <dgm:cxn modelId="{3761CAC1-329B-4133-85C7-2F0769C98CED}" type="presOf" srcId="{A0D3A114-0536-4FB5-87C3-5AF8AB42BED1}" destId="{62F21468-31E1-4B3D-B707-5D650F00CBFE}" srcOrd="0" destOrd="0" presId="urn:microsoft.com/office/officeart/2008/layout/HorizontalMultiLevelHierarchy"/>
    <dgm:cxn modelId="{235441C5-164F-49EF-B34A-BE0E136471F9}" type="presOf" srcId="{448D2EA2-A09B-4100-957E-2D86F09F6727}" destId="{7B760BB6-8924-4CB2-B6E1-4A0E8905DFC2}" srcOrd="0" destOrd="0" presId="urn:microsoft.com/office/officeart/2008/layout/HorizontalMultiLevelHierarchy"/>
    <dgm:cxn modelId="{40A0D4CB-0193-44FE-A449-37ADD84F1EC8}" type="presOf" srcId="{049887E9-4FE1-4DF1-8F46-0594EDC61D43}" destId="{E79AFE81-D2FF-4538-BEAB-A17B4A04E710}" srcOrd="0" destOrd="0" presId="urn:microsoft.com/office/officeart/2008/layout/HorizontalMultiLevelHierarchy"/>
    <dgm:cxn modelId="{5672E2D1-81B7-40C4-91B2-490C202EBF7E}" type="presOf" srcId="{45164475-4780-46C7-926B-648C7E301E13}" destId="{C0827734-25C2-422D-BD84-B42B678C1064}" srcOrd="1" destOrd="0" presId="urn:microsoft.com/office/officeart/2008/layout/HorizontalMultiLevelHierarchy"/>
    <dgm:cxn modelId="{BA7965DB-9137-4C82-A27A-6EB7F747E387}" type="presOf" srcId="{5D5EC951-4532-43ED-90C0-779A74CB7062}" destId="{67A42801-9027-461B-85C5-0327A476330F}" srcOrd="0" destOrd="0" presId="urn:microsoft.com/office/officeart/2008/layout/HorizontalMultiLevelHierarchy"/>
    <dgm:cxn modelId="{6E88FFE6-DC0E-4696-ACA8-C860B57FA369}" srcId="{4D7A5018-7714-4A44-8B7E-D5861E53C557}" destId="{23D27EE7-D544-421D-BDDB-F4BC12EA26E0}" srcOrd="2" destOrd="0" parTransId="{45164475-4780-46C7-926B-648C7E301E13}" sibTransId="{1E42A3F7-A00E-4C39-AC03-D2A5B6EF95DC}"/>
    <dgm:cxn modelId="{6A66B4F6-F3DC-4134-8F14-4C42DF90A572}" srcId="{4D7A5018-7714-4A44-8B7E-D5861E53C557}" destId="{29FBF8DD-677D-4CC4-BD8E-901E6D7B2764}" srcOrd="10" destOrd="0" parTransId="{F451F08F-D60D-4094-9149-BB7F0E3457B1}" sibTransId="{21CE24AD-61B1-4CC3-8213-6C3D77C76BF5}"/>
    <dgm:cxn modelId="{C2911C41-059F-4E8F-B705-243F7DD74237}" type="presParOf" srcId="{C59ED31E-B9E6-4533-8EF4-1D29CF9F97A6}" destId="{3CF4FF23-7CF3-49A3-B727-8653C732F3A5}" srcOrd="0" destOrd="0" presId="urn:microsoft.com/office/officeart/2008/layout/HorizontalMultiLevelHierarchy"/>
    <dgm:cxn modelId="{D7F00CC7-38AA-45DF-8833-3D879E0E41F4}" type="presParOf" srcId="{3CF4FF23-7CF3-49A3-B727-8653C732F3A5}" destId="{0CC93916-F501-4047-B562-652B39AB61F2}" srcOrd="0" destOrd="0" presId="urn:microsoft.com/office/officeart/2008/layout/HorizontalMultiLevelHierarchy"/>
    <dgm:cxn modelId="{4D431AC4-C7D9-4F72-BCDA-BCC66AC2822F}" type="presParOf" srcId="{3CF4FF23-7CF3-49A3-B727-8653C732F3A5}" destId="{46A47483-18EC-48AC-ADD1-9D46930FBC3E}" srcOrd="1" destOrd="0" presId="urn:microsoft.com/office/officeart/2008/layout/HorizontalMultiLevelHierarchy"/>
    <dgm:cxn modelId="{F74A3C97-2BFD-4374-8617-3C177D1A6A98}" type="presParOf" srcId="{46A47483-18EC-48AC-ADD1-9D46930FBC3E}" destId="{62F21468-31E1-4B3D-B707-5D650F00CBFE}" srcOrd="0" destOrd="0" presId="urn:microsoft.com/office/officeart/2008/layout/HorizontalMultiLevelHierarchy"/>
    <dgm:cxn modelId="{85440F9E-908C-414F-853A-5E1D1D754847}" type="presParOf" srcId="{62F21468-31E1-4B3D-B707-5D650F00CBFE}" destId="{6B316DFB-EA54-4F2E-B3F4-EF454F3A2887}" srcOrd="0" destOrd="0" presId="urn:microsoft.com/office/officeart/2008/layout/HorizontalMultiLevelHierarchy"/>
    <dgm:cxn modelId="{43BE6A72-7E23-498B-92C6-BE88B0B77911}" type="presParOf" srcId="{46A47483-18EC-48AC-ADD1-9D46930FBC3E}" destId="{D38A72B2-CD72-4F56-ABD4-8DEC14907AE0}" srcOrd="1" destOrd="0" presId="urn:microsoft.com/office/officeart/2008/layout/HorizontalMultiLevelHierarchy"/>
    <dgm:cxn modelId="{05AF3D0B-637C-467D-A616-AF9B6CF45A72}" type="presParOf" srcId="{D38A72B2-CD72-4F56-ABD4-8DEC14907AE0}" destId="{67A42801-9027-461B-85C5-0327A476330F}" srcOrd="0" destOrd="0" presId="urn:microsoft.com/office/officeart/2008/layout/HorizontalMultiLevelHierarchy"/>
    <dgm:cxn modelId="{CD14FA65-C6E9-44D2-8EE9-F90A3CBE86CA}" type="presParOf" srcId="{D38A72B2-CD72-4F56-ABD4-8DEC14907AE0}" destId="{3A6402A2-64ED-414F-AD93-16D2D03AFE28}" srcOrd="1" destOrd="0" presId="urn:microsoft.com/office/officeart/2008/layout/HorizontalMultiLevelHierarchy"/>
    <dgm:cxn modelId="{4D6444A1-6C3D-4F52-AAE1-5083CD785F97}" type="presParOf" srcId="{46A47483-18EC-48AC-ADD1-9D46930FBC3E}" destId="{15DA1CC4-3F5A-432B-ABFF-B2E928C72D85}" srcOrd="2" destOrd="0" presId="urn:microsoft.com/office/officeart/2008/layout/HorizontalMultiLevelHierarchy"/>
    <dgm:cxn modelId="{075773E2-9F4D-44E3-90E4-1B056E100DD2}" type="presParOf" srcId="{15DA1CC4-3F5A-432B-ABFF-B2E928C72D85}" destId="{04CBACCF-BB9E-48C4-BF41-378413482A26}" srcOrd="0" destOrd="0" presId="urn:microsoft.com/office/officeart/2008/layout/HorizontalMultiLevelHierarchy"/>
    <dgm:cxn modelId="{0DF124F8-7381-4948-A65C-4AB3FD6F80B7}" type="presParOf" srcId="{46A47483-18EC-48AC-ADD1-9D46930FBC3E}" destId="{FEC79C4D-4B65-4278-B2DA-D5126AF75063}" srcOrd="3" destOrd="0" presId="urn:microsoft.com/office/officeart/2008/layout/HorizontalMultiLevelHierarchy"/>
    <dgm:cxn modelId="{A2F7F119-7F82-45C9-9FB1-12D7AE41DBDA}" type="presParOf" srcId="{FEC79C4D-4B65-4278-B2DA-D5126AF75063}" destId="{E79AFE81-D2FF-4538-BEAB-A17B4A04E710}" srcOrd="0" destOrd="0" presId="urn:microsoft.com/office/officeart/2008/layout/HorizontalMultiLevelHierarchy"/>
    <dgm:cxn modelId="{592F9C98-6DA1-48EE-8933-58186123C61E}" type="presParOf" srcId="{FEC79C4D-4B65-4278-B2DA-D5126AF75063}" destId="{01CBC38F-CAD3-4E6C-8A44-CFEF839101B4}" srcOrd="1" destOrd="0" presId="urn:microsoft.com/office/officeart/2008/layout/HorizontalMultiLevelHierarchy"/>
    <dgm:cxn modelId="{5090731F-1084-4500-AB11-AA332825104A}" type="presParOf" srcId="{46A47483-18EC-48AC-ADD1-9D46930FBC3E}" destId="{CE2B3683-6AD9-4AA6-A531-2A261C56DFC4}" srcOrd="4" destOrd="0" presId="urn:microsoft.com/office/officeart/2008/layout/HorizontalMultiLevelHierarchy"/>
    <dgm:cxn modelId="{DD7F71CA-F318-4C8F-9CF1-9E1807D72DF4}" type="presParOf" srcId="{CE2B3683-6AD9-4AA6-A531-2A261C56DFC4}" destId="{C0827734-25C2-422D-BD84-B42B678C1064}" srcOrd="0" destOrd="0" presId="urn:microsoft.com/office/officeart/2008/layout/HorizontalMultiLevelHierarchy"/>
    <dgm:cxn modelId="{95140107-E539-4A57-A5C4-82ACC5A7D933}" type="presParOf" srcId="{46A47483-18EC-48AC-ADD1-9D46930FBC3E}" destId="{79F4DE47-5603-4AA2-B859-BEFC509958DA}" srcOrd="5" destOrd="0" presId="urn:microsoft.com/office/officeart/2008/layout/HorizontalMultiLevelHierarchy"/>
    <dgm:cxn modelId="{C25663DC-EA92-413D-BBA7-C661881B4C3C}" type="presParOf" srcId="{79F4DE47-5603-4AA2-B859-BEFC509958DA}" destId="{9212CD94-A354-4370-8C95-C42B6CEC41C2}" srcOrd="0" destOrd="0" presId="urn:microsoft.com/office/officeart/2008/layout/HorizontalMultiLevelHierarchy"/>
    <dgm:cxn modelId="{9B28645C-DAD5-47B7-B68B-F75575ED4277}" type="presParOf" srcId="{79F4DE47-5603-4AA2-B859-BEFC509958DA}" destId="{DBE7A47B-A0AD-4236-92D8-2265C09CB85A}" srcOrd="1" destOrd="0" presId="urn:microsoft.com/office/officeart/2008/layout/HorizontalMultiLevelHierarchy"/>
    <dgm:cxn modelId="{ACD10192-ED2A-4760-BCE8-2383764EDD13}" type="presParOf" srcId="{46A47483-18EC-48AC-ADD1-9D46930FBC3E}" destId="{E5443A2C-185E-4F40-945A-086625798F39}" srcOrd="6" destOrd="0" presId="urn:microsoft.com/office/officeart/2008/layout/HorizontalMultiLevelHierarchy"/>
    <dgm:cxn modelId="{6E0D3AE8-6F13-4E1F-9867-516F288A23D1}" type="presParOf" srcId="{E5443A2C-185E-4F40-945A-086625798F39}" destId="{B1B773DA-7222-44FF-B601-54A34E4DF042}" srcOrd="0" destOrd="0" presId="urn:microsoft.com/office/officeart/2008/layout/HorizontalMultiLevelHierarchy"/>
    <dgm:cxn modelId="{D9D05F1A-65DF-40EE-9B1A-1766B16AA487}" type="presParOf" srcId="{46A47483-18EC-48AC-ADD1-9D46930FBC3E}" destId="{9C14FC9A-47DA-4A63-B23B-5C7B03248742}" srcOrd="7" destOrd="0" presId="urn:microsoft.com/office/officeart/2008/layout/HorizontalMultiLevelHierarchy"/>
    <dgm:cxn modelId="{266115B3-0D98-4E6A-AC3C-B23B1AAEA0D9}" type="presParOf" srcId="{9C14FC9A-47DA-4A63-B23B-5C7B03248742}" destId="{7BB66AE4-B73C-4F6D-B50A-A00382056A10}" srcOrd="0" destOrd="0" presId="urn:microsoft.com/office/officeart/2008/layout/HorizontalMultiLevelHierarchy"/>
    <dgm:cxn modelId="{08AC42D1-AC83-4AF9-AF9C-B8F3321A8B63}" type="presParOf" srcId="{9C14FC9A-47DA-4A63-B23B-5C7B03248742}" destId="{1BAE1A3A-6AAC-4B6D-AC4C-5F9EF3608F5E}" srcOrd="1" destOrd="0" presId="urn:microsoft.com/office/officeart/2008/layout/HorizontalMultiLevelHierarchy"/>
    <dgm:cxn modelId="{19EC5542-1826-47AC-8D59-5A8112E4D892}" type="presParOf" srcId="{46A47483-18EC-48AC-ADD1-9D46930FBC3E}" destId="{77143549-B508-4554-8040-E34F984D183B}" srcOrd="8" destOrd="0" presId="urn:microsoft.com/office/officeart/2008/layout/HorizontalMultiLevelHierarchy"/>
    <dgm:cxn modelId="{DA80617B-292B-4B00-A119-673F8869445F}" type="presParOf" srcId="{77143549-B508-4554-8040-E34F984D183B}" destId="{549248E3-7D4A-45D6-9801-FFB09F5F32BA}" srcOrd="0" destOrd="0" presId="urn:microsoft.com/office/officeart/2008/layout/HorizontalMultiLevelHierarchy"/>
    <dgm:cxn modelId="{369AEF4B-4D29-4212-95A9-F77ACD44BA33}" type="presParOf" srcId="{46A47483-18EC-48AC-ADD1-9D46930FBC3E}" destId="{8F0E1932-507E-44F1-8E3D-293CF4D92E85}" srcOrd="9" destOrd="0" presId="urn:microsoft.com/office/officeart/2008/layout/HorizontalMultiLevelHierarchy"/>
    <dgm:cxn modelId="{DA9A7A72-3781-42CB-8AAE-BABDDCBE209B}" type="presParOf" srcId="{8F0E1932-507E-44F1-8E3D-293CF4D92E85}" destId="{A41E69B6-BDDC-4A2A-8965-C03EAAAAC490}" srcOrd="0" destOrd="0" presId="urn:microsoft.com/office/officeart/2008/layout/HorizontalMultiLevelHierarchy"/>
    <dgm:cxn modelId="{FB2D32EC-BDBE-487B-864F-6520C4C91A54}" type="presParOf" srcId="{8F0E1932-507E-44F1-8E3D-293CF4D92E85}" destId="{F7632B49-CE1F-41BC-A464-B091357D40F5}" srcOrd="1" destOrd="0" presId="urn:microsoft.com/office/officeart/2008/layout/HorizontalMultiLevelHierarchy"/>
    <dgm:cxn modelId="{068BFD07-4327-4E18-A479-F42BCB47F1E0}" type="presParOf" srcId="{46A47483-18EC-48AC-ADD1-9D46930FBC3E}" destId="{7B760BB6-8924-4CB2-B6E1-4A0E8905DFC2}" srcOrd="10" destOrd="0" presId="urn:microsoft.com/office/officeart/2008/layout/HorizontalMultiLevelHierarchy"/>
    <dgm:cxn modelId="{70B990AC-2C68-4278-9ADC-798886A19E44}" type="presParOf" srcId="{7B760BB6-8924-4CB2-B6E1-4A0E8905DFC2}" destId="{1E0BC7AC-2F61-4CF5-A9E9-CA76E7019D6A}" srcOrd="0" destOrd="0" presId="urn:microsoft.com/office/officeart/2008/layout/HorizontalMultiLevelHierarchy"/>
    <dgm:cxn modelId="{548D6D0D-D9A5-411C-A64C-305C3CA83FBD}" type="presParOf" srcId="{46A47483-18EC-48AC-ADD1-9D46930FBC3E}" destId="{98A62F63-8CB0-4614-9368-EABA910D04DE}" srcOrd="11" destOrd="0" presId="urn:microsoft.com/office/officeart/2008/layout/HorizontalMultiLevelHierarchy"/>
    <dgm:cxn modelId="{1990D2F7-26D0-4BE1-B493-035BE5EA9C09}" type="presParOf" srcId="{98A62F63-8CB0-4614-9368-EABA910D04DE}" destId="{C5350B67-7079-4329-BE71-18D97B36EF06}" srcOrd="0" destOrd="0" presId="urn:microsoft.com/office/officeart/2008/layout/HorizontalMultiLevelHierarchy"/>
    <dgm:cxn modelId="{B706450D-FA2B-4100-A69D-77241BDE33E5}" type="presParOf" srcId="{98A62F63-8CB0-4614-9368-EABA910D04DE}" destId="{95481254-A7C9-4D20-A85E-84B263690C6E}" srcOrd="1" destOrd="0" presId="urn:microsoft.com/office/officeart/2008/layout/HorizontalMultiLevelHierarchy"/>
    <dgm:cxn modelId="{9A2AE968-2E03-4AED-BC1E-710B323921C5}" type="presParOf" srcId="{46A47483-18EC-48AC-ADD1-9D46930FBC3E}" destId="{BF2B2A36-1B1A-4F9D-AE9A-332F071869D2}" srcOrd="12" destOrd="0" presId="urn:microsoft.com/office/officeart/2008/layout/HorizontalMultiLevelHierarchy"/>
    <dgm:cxn modelId="{9121ACE7-E7C5-4C40-9598-EE0702798F6C}" type="presParOf" srcId="{BF2B2A36-1B1A-4F9D-AE9A-332F071869D2}" destId="{C95C2B25-031C-4DD5-9B4A-74C91205484D}" srcOrd="0" destOrd="0" presId="urn:microsoft.com/office/officeart/2008/layout/HorizontalMultiLevelHierarchy"/>
    <dgm:cxn modelId="{882AC136-4977-43C0-B6ED-CE647B963AAC}" type="presParOf" srcId="{46A47483-18EC-48AC-ADD1-9D46930FBC3E}" destId="{DEE8B4EA-7767-451F-88B1-A8AE0AC86871}" srcOrd="13" destOrd="0" presId="urn:microsoft.com/office/officeart/2008/layout/HorizontalMultiLevelHierarchy"/>
    <dgm:cxn modelId="{C6280BBC-9DB5-4D63-9511-1409955F4610}" type="presParOf" srcId="{DEE8B4EA-7767-451F-88B1-A8AE0AC86871}" destId="{359E0005-7CFB-41E5-8197-C8972CA813F8}" srcOrd="0" destOrd="0" presId="urn:microsoft.com/office/officeart/2008/layout/HorizontalMultiLevelHierarchy"/>
    <dgm:cxn modelId="{CF925D2B-A436-490B-97C2-A29887B1634C}" type="presParOf" srcId="{DEE8B4EA-7767-451F-88B1-A8AE0AC86871}" destId="{B9F79D9E-E0F6-4B51-AC2F-AA864E6F1DBB}" srcOrd="1" destOrd="0" presId="urn:microsoft.com/office/officeart/2008/layout/HorizontalMultiLevelHierarchy"/>
    <dgm:cxn modelId="{2EE02B3A-7720-4833-A27C-340A998BF320}" type="presParOf" srcId="{46A47483-18EC-48AC-ADD1-9D46930FBC3E}" destId="{8B50377D-0E9B-4FB1-A6F5-4FE75E21EB06}" srcOrd="14" destOrd="0" presId="urn:microsoft.com/office/officeart/2008/layout/HorizontalMultiLevelHierarchy"/>
    <dgm:cxn modelId="{1B234271-4C54-45F0-BA2B-E3CFFBD6DA3A}" type="presParOf" srcId="{8B50377D-0E9B-4FB1-A6F5-4FE75E21EB06}" destId="{B8AFB3DF-0839-40B0-B7C4-E7F69A991C7B}" srcOrd="0" destOrd="0" presId="urn:microsoft.com/office/officeart/2008/layout/HorizontalMultiLevelHierarchy"/>
    <dgm:cxn modelId="{50ECA5F3-4EE0-4495-972C-36A88FB4506E}" type="presParOf" srcId="{46A47483-18EC-48AC-ADD1-9D46930FBC3E}" destId="{B30F7BB6-3763-4C0E-961F-C4336A4B7DE6}" srcOrd="15" destOrd="0" presId="urn:microsoft.com/office/officeart/2008/layout/HorizontalMultiLevelHierarchy"/>
    <dgm:cxn modelId="{464739BC-91AC-4A35-8ECE-10D7D82AD78B}" type="presParOf" srcId="{B30F7BB6-3763-4C0E-961F-C4336A4B7DE6}" destId="{81B33193-72B2-4F34-91CE-46EF28DDEA05}" srcOrd="0" destOrd="0" presId="urn:microsoft.com/office/officeart/2008/layout/HorizontalMultiLevelHierarchy"/>
    <dgm:cxn modelId="{91ED664B-460E-4A78-86CF-DFDE4C640EF5}" type="presParOf" srcId="{B30F7BB6-3763-4C0E-961F-C4336A4B7DE6}" destId="{0F507293-F547-4131-ACF3-B6055CC65791}" srcOrd="1" destOrd="0" presId="urn:microsoft.com/office/officeart/2008/layout/HorizontalMultiLevelHierarchy"/>
    <dgm:cxn modelId="{8A8EDA5C-32CE-44DE-99FC-70664EF35A9E}" type="presParOf" srcId="{46A47483-18EC-48AC-ADD1-9D46930FBC3E}" destId="{A705E4E9-A8A6-4C93-9531-39DBD3341A37}" srcOrd="16" destOrd="0" presId="urn:microsoft.com/office/officeart/2008/layout/HorizontalMultiLevelHierarchy"/>
    <dgm:cxn modelId="{14141414-636B-4BAD-A490-75D0C05B6A4E}" type="presParOf" srcId="{A705E4E9-A8A6-4C93-9531-39DBD3341A37}" destId="{2BC8D386-C835-4770-A702-3C704F66240E}" srcOrd="0" destOrd="0" presId="urn:microsoft.com/office/officeart/2008/layout/HorizontalMultiLevelHierarchy"/>
    <dgm:cxn modelId="{D6C766E6-A153-44DC-8DD2-92F3F289E998}" type="presParOf" srcId="{46A47483-18EC-48AC-ADD1-9D46930FBC3E}" destId="{6C131CEE-8A9C-4E82-8F88-590ADBF44E3C}" srcOrd="17" destOrd="0" presId="urn:microsoft.com/office/officeart/2008/layout/HorizontalMultiLevelHierarchy"/>
    <dgm:cxn modelId="{4E0B9877-7997-4F99-A1C0-2F2A05C7C952}" type="presParOf" srcId="{6C131CEE-8A9C-4E82-8F88-590ADBF44E3C}" destId="{8A0D7AE8-A083-439D-A50A-AA795981E27E}" srcOrd="0" destOrd="0" presId="urn:microsoft.com/office/officeart/2008/layout/HorizontalMultiLevelHierarchy"/>
    <dgm:cxn modelId="{36AA5AD3-D4F4-4C0F-A298-D79FA4C8947E}" type="presParOf" srcId="{6C131CEE-8A9C-4E82-8F88-590ADBF44E3C}" destId="{E75626EC-1446-4147-97B2-16D493B8FBFB}" srcOrd="1" destOrd="0" presId="urn:microsoft.com/office/officeart/2008/layout/HorizontalMultiLevelHierarchy"/>
    <dgm:cxn modelId="{697231FA-FC7C-431D-8983-6236E95F41B5}" type="presParOf" srcId="{46A47483-18EC-48AC-ADD1-9D46930FBC3E}" destId="{65532BAC-FDC4-4305-A92C-5C4BA67581AA}" srcOrd="18" destOrd="0" presId="urn:microsoft.com/office/officeart/2008/layout/HorizontalMultiLevelHierarchy"/>
    <dgm:cxn modelId="{065B047D-4F5E-436A-B39D-8FD8A2A91DF1}" type="presParOf" srcId="{65532BAC-FDC4-4305-A92C-5C4BA67581AA}" destId="{CFBE0E9D-2258-4839-91E4-1BC821AD60F1}" srcOrd="0" destOrd="0" presId="urn:microsoft.com/office/officeart/2008/layout/HorizontalMultiLevelHierarchy"/>
    <dgm:cxn modelId="{6543B68C-5DC4-418D-A4B0-49C297D2085E}" type="presParOf" srcId="{46A47483-18EC-48AC-ADD1-9D46930FBC3E}" destId="{572F5F4E-2A1D-4C49-A829-720D1F30071B}" srcOrd="19" destOrd="0" presId="urn:microsoft.com/office/officeart/2008/layout/HorizontalMultiLevelHierarchy"/>
    <dgm:cxn modelId="{D330130E-F17C-4AE3-A0C2-C7F1CD666720}" type="presParOf" srcId="{572F5F4E-2A1D-4C49-A829-720D1F30071B}" destId="{1914F0D2-923B-4CAE-ADF9-49E26274E5E6}" srcOrd="0" destOrd="0" presId="urn:microsoft.com/office/officeart/2008/layout/HorizontalMultiLevelHierarchy"/>
    <dgm:cxn modelId="{5BB1F2D3-D40A-4BA0-9E2D-EA41FDBCB057}" type="presParOf" srcId="{572F5F4E-2A1D-4C49-A829-720D1F30071B}" destId="{6837233D-EEAF-4ADA-8A8E-2DF7D572D3EC}" srcOrd="1" destOrd="0" presId="urn:microsoft.com/office/officeart/2008/layout/HorizontalMultiLevelHierarchy"/>
    <dgm:cxn modelId="{D49F65C2-11F6-4679-9D9D-A579AC31C58F}" type="presParOf" srcId="{46A47483-18EC-48AC-ADD1-9D46930FBC3E}" destId="{E1BF8CE9-887C-4B3E-A85A-B85997856A75}" srcOrd="20" destOrd="0" presId="urn:microsoft.com/office/officeart/2008/layout/HorizontalMultiLevelHierarchy"/>
    <dgm:cxn modelId="{22BEF7F6-BBEF-4D56-9C17-C9E3519E9408}" type="presParOf" srcId="{E1BF8CE9-887C-4B3E-A85A-B85997856A75}" destId="{DEFE937F-0F15-44D9-8D7D-D8217316EA21}" srcOrd="0" destOrd="0" presId="urn:microsoft.com/office/officeart/2008/layout/HorizontalMultiLevelHierarchy"/>
    <dgm:cxn modelId="{0F2905F2-F526-414C-AF40-D05FD71CA744}" type="presParOf" srcId="{46A47483-18EC-48AC-ADD1-9D46930FBC3E}" destId="{4F4EC87B-A421-49A0-882B-14B1EE593BD6}" srcOrd="21" destOrd="0" presId="urn:microsoft.com/office/officeart/2008/layout/HorizontalMultiLevelHierarchy"/>
    <dgm:cxn modelId="{0D3C61DE-3D23-4730-A796-28FF44C87B94}" type="presParOf" srcId="{4F4EC87B-A421-49A0-882B-14B1EE593BD6}" destId="{D5F02A5E-CDB3-46B8-8D95-8CA49E077184}" srcOrd="0" destOrd="0" presId="urn:microsoft.com/office/officeart/2008/layout/HorizontalMultiLevelHierarchy"/>
    <dgm:cxn modelId="{FE637A7A-5E6B-43A9-ABFC-72B2B22DF4D2}" type="presParOf" srcId="{4F4EC87B-A421-49A0-882B-14B1EE593BD6}" destId="{99DC1C8F-BCC3-4E3E-A84E-4B53DFCEB8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F8CE9-887C-4B3E-A85A-B85997856A75}">
      <dsp:nvSpPr>
        <dsp:cNvPr id="0" name=""/>
        <dsp:cNvSpPr/>
      </dsp:nvSpPr>
      <dsp:spPr>
        <a:xfrm>
          <a:off x="661877" y="3002247"/>
          <a:ext cx="291612" cy="277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06" y="0"/>
              </a:lnTo>
              <a:lnTo>
                <a:pt x="145806" y="2778324"/>
              </a:lnTo>
              <a:lnTo>
                <a:pt x="291612" y="27783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737843" y="4321570"/>
        <a:ext cx="139679" cy="139679"/>
      </dsp:txXfrm>
    </dsp:sp>
    <dsp:sp modelId="{65532BAC-FDC4-4305-A92C-5C4BA67581AA}">
      <dsp:nvSpPr>
        <dsp:cNvPr id="0" name=""/>
        <dsp:cNvSpPr/>
      </dsp:nvSpPr>
      <dsp:spPr>
        <a:xfrm>
          <a:off x="661877" y="3002247"/>
          <a:ext cx="291612" cy="2222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06" y="0"/>
              </a:lnTo>
              <a:lnTo>
                <a:pt x="145806" y="2222659"/>
              </a:lnTo>
              <a:lnTo>
                <a:pt x="291612" y="22226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800" kern="1200"/>
        </a:p>
      </dsp:txBody>
      <dsp:txXfrm>
        <a:off x="751640" y="4057534"/>
        <a:ext cx="112085" cy="112085"/>
      </dsp:txXfrm>
    </dsp:sp>
    <dsp:sp modelId="{A705E4E9-A8A6-4C93-9531-39DBD3341A37}">
      <dsp:nvSpPr>
        <dsp:cNvPr id="0" name=""/>
        <dsp:cNvSpPr/>
      </dsp:nvSpPr>
      <dsp:spPr>
        <a:xfrm>
          <a:off x="661877" y="3002247"/>
          <a:ext cx="291612" cy="1666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06" y="0"/>
              </a:lnTo>
              <a:lnTo>
                <a:pt x="145806" y="1666994"/>
              </a:lnTo>
              <a:lnTo>
                <a:pt x="291612" y="16669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00" kern="1200"/>
        </a:p>
      </dsp:txBody>
      <dsp:txXfrm>
        <a:off x="765375" y="3793437"/>
        <a:ext cx="84615" cy="84615"/>
      </dsp:txXfrm>
    </dsp:sp>
    <dsp:sp modelId="{8B50377D-0E9B-4FB1-A6F5-4FE75E21EB06}">
      <dsp:nvSpPr>
        <dsp:cNvPr id="0" name=""/>
        <dsp:cNvSpPr/>
      </dsp:nvSpPr>
      <dsp:spPr>
        <a:xfrm>
          <a:off x="661877" y="3002247"/>
          <a:ext cx="291612" cy="1111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06" y="0"/>
              </a:lnTo>
              <a:lnTo>
                <a:pt x="145806" y="1111329"/>
              </a:lnTo>
              <a:lnTo>
                <a:pt x="291612" y="11113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78959" y="3529188"/>
        <a:ext cx="57447" cy="57447"/>
      </dsp:txXfrm>
    </dsp:sp>
    <dsp:sp modelId="{BF2B2A36-1B1A-4F9D-AE9A-332F071869D2}">
      <dsp:nvSpPr>
        <dsp:cNvPr id="0" name=""/>
        <dsp:cNvSpPr/>
      </dsp:nvSpPr>
      <dsp:spPr>
        <a:xfrm>
          <a:off x="661877" y="3002247"/>
          <a:ext cx="291612" cy="555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06" y="0"/>
              </a:lnTo>
              <a:lnTo>
                <a:pt x="145806" y="555664"/>
              </a:lnTo>
              <a:lnTo>
                <a:pt x="291612" y="5556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91995" y="3264391"/>
        <a:ext cx="31376" cy="31376"/>
      </dsp:txXfrm>
    </dsp:sp>
    <dsp:sp modelId="{7B760BB6-8924-4CB2-B6E1-4A0E8905DFC2}">
      <dsp:nvSpPr>
        <dsp:cNvPr id="0" name=""/>
        <dsp:cNvSpPr/>
      </dsp:nvSpPr>
      <dsp:spPr>
        <a:xfrm>
          <a:off x="661877" y="2956527"/>
          <a:ext cx="291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61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800393" y="2994957"/>
        <a:ext cx="14580" cy="14580"/>
      </dsp:txXfrm>
    </dsp:sp>
    <dsp:sp modelId="{77143549-B508-4554-8040-E34F984D183B}">
      <dsp:nvSpPr>
        <dsp:cNvPr id="0" name=""/>
        <dsp:cNvSpPr/>
      </dsp:nvSpPr>
      <dsp:spPr>
        <a:xfrm>
          <a:off x="661877" y="2446582"/>
          <a:ext cx="291612" cy="555664"/>
        </a:xfrm>
        <a:custGeom>
          <a:avLst/>
          <a:gdLst/>
          <a:ahLst/>
          <a:cxnLst/>
          <a:rect l="0" t="0" r="0" b="0"/>
          <a:pathLst>
            <a:path>
              <a:moveTo>
                <a:pt x="0" y="555664"/>
              </a:moveTo>
              <a:lnTo>
                <a:pt x="145806" y="555664"/>
              </a:lnTo>
              <a:lnTo>
                <a:pt x="145806" y="0"/>
              </a:lnTo>
              <a:lnTo>
                <a:pt x="29161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91995" y="2708726"/>
        <a:ext cx="31376" cy="31376"/>
      </dsp:txXfrm>
    </dsp:sp>
    <dsp:sp modelId="{E5443A2C-185E-4F40-945A-086625798F39}">
      <dsp:nvSpPr>
        <dsp:cNvPr id="0" name=""/>
        <dsp:cNvSpPr/>
      </dsp:nvSpPr>
      <dsp:spPr>
        <a:xfrm>
          <a:off x="661877" y="1890917"/>
          <a:ext cx="291612" cy="1111329"/>
        </a:xfrm>
        <a:custGeom>
          <a:avLst/>
          <a:gdLst/>
          <a:ahLst/>
          <a:cxnLst/>
          <a:rect l="0" t="0" r="0" b="0"/>
          <a:pathLst>
            <a:path>
              <a:moveTo>
                <a:pt x="0" y="1111329"/>
              </a:moveTo>
              <a:lnTo>
                <a:pt x="145806" y="1111329"/>
              </a:lnTo>
              <a:lnTo>
                <a:pt x="145806" y="0"/>
              </a:lnTo>
              <a:lnTo>
                <a:pt x="29161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78959" y="2417858"/>
        <a:ext cx="57447" cy="57447"/>
      </dsp:txXfrm>
    </dsp:sp>
    <dsp:sp modelId="{CE2B3683-6AD9-4AA6-A531-2A261C56DFC4}">
      <dsp:nvSpPr>
        <dsp:cNvPr id="0" name=""/>
        <dsp:cNvSpPr/>
      </dsp:nvSpPr>
      <dsp:spPr>
        <a:xfrm>
          <a:off x="661877" y="1335252"/>
          <a:ext cx="291612" cy="1666994"/>
        </a:xfrm>
        <a:custGeom>
          <a:avLst/>
          <a:gdLst/>
          <a:ahLst/>
          <a:cxnLst/>
          <a:rect l="0" t="0" r="0" b="0"/>
          <a:pathLst>
            <a:path>
              <a:moveTo>
                <a:pt x="0" y="1666994"/>
              </a:moveTo>
              <a:lnTo>
                <a:pt x="145806" y="1666994"/>
              </a:lnTo>
              <a:lnTo>
                <a:pt x="145806" y="0"/>
              </a:lnTo>
              <a:lnTo>
                <a:pt x="29161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00" kern="1200"/>
        </a:p>
      </dsp:txBody>
      <dsp:txXfrm>
        <a:off x="765375" y="2126442"/>
        <a:ext cx="84615" cy="84615"/>
      </dsp:txXfrm>
    </dsp:sp>
    <dsp:sp modelId="{15DA1CC4-3F5A-432B-ABFF-B2E928C72D85}">
      <dsp:nvSpPr>
        <dsp:cNvPr id="0" name=""/>
        <dsp:cNvSpPr/>
      </dsp:nvSpPr>
      <dsp:spPr>
        <a:xfrm>
          <a:off x="661877" y="779587"/>
          <a:ext cx="291612" cy="2222659"/>
        </a:xfrm>
        <a:custGeom>
          <a:avLst/>
          <a:gdLst/>
          <a:ahLst/>
          <a:cxnLst/>
          <a:rect l="0" t="0" r="0" b="0"/>
          <a:pathLst>
            <a:path>
              <a:moveTo>
                <a:pt x="0" y="2222659"/>
              </a:moveTo>
              <a:lnTo>
                <a:pt x="145806" y="2222659"/>
              </a:lnTo>
              <a:lnTo>
                <a:pt x="145806" y="0"/>
              </a:lnTo>
              <a:lnTo>
                <a:pt x="29161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800" kern="1200"/>
        </a:p>
      </dsp:txBody>
      <dsp:txXfrm>
        <a:off x="751640" y="1834874"/>
        <a:ext cx="112085" cy="112085"/>
      </dsp:txXfrm>
    </dsp:sp>
    <dsp:sp modelId="{62F21468-31E1-4B3D-B707-5D650F00CBFE}">
      <dsp:nvSpPr>
        <dsp:cNvPr id="0" name=""/>
        <dsp:cNvSpPr/>
      </dsp:nvSpPr>
      <dsp:spPr>
        <a:xfrm>
          <a:off x="661877" y="223922"/>
          <a:ext cx="291612" cy="2778324"/>
        </a:xfrm>
        <a:custGeom>
          <a:avLst/>
          <a:gdLst/>
          <a:ahLst/>
          <a:cxnLst/>
          <a:rect l="0" t="0" r="0" b="0"/>
          <a:pathLst>
            <a:path>
              <a:moveTo>
                <a:pt x="0" y="2778324"/>
              </a:moveTo>
              <a:lnTo>
                <a:pt x="145806" y="2778324"/>
              </a:lnTo>
              <a:lnTo>
                <a:pt x="145806" y="0"/>
              </a:lnTo>
              <a:lnTo>
                <a:pt x="29161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737843" y="1543245"/>
        <a:ext cx="139679" cy="139679"/>
      </dsp:txXfrm>
    </dsp:sp>
    <dsp:sp modelId="{0CC93916-F501-4047-B562-652B39AB61F2}">
      <dsp:nvSpPr>
        <dsp:cNvPr id="0" name=""/>
        <dsp:cNvSpPr/>
      </dsp:nvSpPr>
      <dsp:spPr>
        <a:xfrm rot="16200000">
          <a:off x="-730210" y="2779981"/>
          <a:ext cx="2339642" cy="4445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Características de EF</a:t>
          </a:r>
        </a:p>
      </dsp:txBody>
      <dsp:txXfrm>
        <a:off x="-730210" y="2779981"/>
        <a:ext cx="2339642" cy="444531"/>
      </dsp:txXfrm>
    </dsp:sp>
    <dsp:sp modelId="{67A42801-9027-461B-85C5-0327A476330F}">
      <dsp:nvSpPr>
        <dsp:cNvPr id="0" name=""/>
        <dsp:cNvSpPr/>
      </dsp:nvSpPr>
      <dsp:spPr>
        <a:xfrm>
          <a:off x="953490" y="1656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Multiplataforma</a:t>
          </a:r>
        </a:p>
      </dsp:txBody>
      <dsp:txXfrm>
        <a:off x="953490" y="1656"/>
        <a:ext cx="1458064" cy="444531"/>
      </dsp:txXfrm>
    </dsp:sp>
    <dsp:sp modelId="{E79AFE81-D2FF-4538-BEAB-A17B4A04E710}">
      <dsp:nvSpPr>
        <dsp:cNvPr id="0" name=""/>
        <dsp:cNvSpPr/>
      </dsp:nvSpPr>
      <dsp:spPr>
        <a:xfrm>
          <a:off x="953490" y="557321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Modelado (EDM)</a:t>
          </a:r>
        </a:p>
      </dsp:txBody>
      <dsp:txXfrm>
        <a:off x="953490" y="557321"/>
        <a:ext cx="1458064" cy="444531"/>
      </dsp:txXfrm>
    </dsp:sp>
    <dsp:sp modelId="{9212CD94-A354-4370-8C95-C42B6CEC41C2}">
      <dsp:nvSpPr>
        <dsp:cNvPr id="0" name=""/>
        <dsp:cNvSpPr/>
      </dsp:nvSpPr>
      <dsp:spPr>
        <a:xfrm>
          <a:off x="953490" y="1112986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Consultas</a:t>
          </a:r>
        </a:p>
      </dsp:txBody>
      <dsp:txXfrm>
        <a:off x="953490" y="1112986"/>
        <a:ext cx="1458064" cy="444531"/>
      </dsp:txXfrm>
    </dsp:sp>
    <dsp:sp modelId="{7BB66AE4-B73C-4F6D-B50A-A00382056A10}">
      <dsp:nvSpPr>
        <dsp:cNvPr id="0" name=""/>
        <dsp:cNvSpPr/>
      </dsp:nvSpPr>
      <dsp:spPr>
        <a:xfrm>
          <a:off x="953490" y="1668651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/>
            <a:t>Seguimiento de cambios</a:t>
          </a:r>
          <a:endParaRPr lang="es-CO" sz="1300" kern="1200" dirty="0"/>
        </a:p>
      </dsp:txBody>
      <dsp:txXfrm>
        <a:off x="953490" y="1668651"/>
        <a:ext cx="1458064" cy="444531"/>
      </dsp:txXfrm>
    </dsp:sp>
    <dsp:sp modelId="{A41E69B6-BDDC-4A2A-8965-C03EAAAAC490}">
      <dsp:nvSpPr>
        <dsp:cNvPr id="0" name=""/>
        <dsp:cNvSpPr/>
      </dsp:nvSpPr>
      <dsp:spPr>
        <a:xfrm>
          <a:off x="953490" y="2224316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/>
            <a:t>Guardar</a:t>
          </a:r>
          <a:endParaRPr lang="es-CO" sz="1300" kern="1200" dirty="0"/>
        </a:p>
      </dsp:txBody>
      <dsp:txXfrm>
        <a:off x="953490" y="2224316"/>
        <a:ext cx="1458064" cy="444531"/>
      </dsp:txXfrm>
    </dsp:sp>
    <dsp:sp modelId="{C5350B67-7079-4329-BE71-18D97B36EF06}">
      <dsp:nvSpPr>
        <dsp:cNvPr id="0" name=""/>
        <dsp:cNvSpPr/>
      </dsp:nvSpPr>
      <dsp:spPr>
        <a:xfrm>
          <a:off x="953490" y="2779981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Concurrencia</a:t>
          </a:r>
        </a:p>
      </dsp:txBody>
      <dsp:txXfrm>
        <a:off x="953490" y="2779981"/>
        <a:ext cx="1458064" cy="444531"/>
      </dsp:txXfrm>
    </dsp:sp>
    <dsp:sp modelId="{359E0005-7CFB-41E5-8197-C8972CA813F8}">
      <dsp:nvSpPr>
        <dsp:cNvPr id="0" name=""/>
        <dsp:cNvSpPr/>
      </dsp:nvSpPr>
      <dsp:spPr>
        <a:xfrm>
          <a:off x="953490" y="3335646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/>
            <a:t>Transacciones</a:t>
          </a:r>
          <a:endParaRPr lang="es-CO" sz="1300" kern="1200" dirty="0"/>
        </a:p>
      </dsp:txBody>
      <dsp:txXfrm>
        <a:off x="953490" y="3335646"/>
        <a:ext cx="1458064" cy="444531"/>
      </dsp:txXfrm>
    </dsp:sp>
    <dsp:sp modelId="{81B33193-72B2-4F34-91CE-46EF28DDEA05}">
      <dsp:nvSpPr>
        <dsp:cNvPr id="0" name=""/>
        <dsp:cNvSpPr/>
      </dsp:nvSpPr>
      <dsp:spPr>
        <a:xfrm>
          <a:off x="953490" y="3891311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/>
            <a:t>Almacenamiento en caché</a:t>
          </a:r>
          <a:endParaRPr lang="es-CO" sz="1300" kern="1200" dirty="0"/>
        </a:p>
      </dsp:txBody>
      <dsp:txXfrm>
        <a:off x="953490" y="3891311"/>
        <a:ext cx="1458064" cy="444531"/>
      </dsp:txXfrm>
    </dsp:sp>
    <dsp:sp modelId="{8A0D7AE8-A083-439D-A50A-AA795981E27E}">
      <dsp:nvSpPr>
        <dsp:cNvPr id="0" name=""/>
        <dsp:cNvSpPr/>
      </dsp:nvSpPr>
      <dsp:spPr>
        <a:xfrm>
          <a:off x="953490" y="4446976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/>
            <a:t>Convenciones integradas</a:t>
          </a:r>
          <a:endParaRPr lang="es-CO" sz="1300" kern="1200" dirty="0"/>
        </a:p>
      </dsp:txBody>
      <dsp:txXfrm>
        <a:off x="953490" y="4446976"/>
        <a:ext cx="1458064" cy="444531"/>
      </dsp:txXfrm>
    </dsp:sp>
    <dsp:sp modelId="{1914F0D2-923B-4CAE-ADF9-49E26274E5E6}">
      <dsp:nvSpPr>
        <dsp:cNvPr id="0" name=""/>
        <dsp:cNvSpPr/>
      </dsp:nvSpPr>
      <dsp:spPr>
        <a:xfrm>
          <a:off x="953490" y="5002641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/>
            <a:t>Configuraciones</a:t>
          </a:r>
          <a:endParaRPr lang="es-CO" sz="1300" kern="1200" dirty="0"/>
        </a:p>
      </dsp:txBody>
      <dsp:txXfrm>
        <a:off x="953490" y="5002641"/>
        <a:ext cx="1458064" cy="444531"/>
      </dsp:txXfrm>
    </dsp:sp>
    <dsp:sp modelId="{D5F02A5E-CDB3-46B8-8D95-8CA49E077184}">
      <dsp:nvSpPr>
        <dsp:cNvPr id="0" name=""/>
        <dsp:cNvSpPr/>
      </dsp:nvSpPr>
      <dsp:spPr>
        <a:xfrm>
          <a:off x="953490" y="5558306"/>
          <a:ext cx="1458064" cy="444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/>
            <a:t>Migraciones</a:t>
          </a:r>
          <a:endParaRPr lang="es-CO" sz="1300" kern="1200" dirty="0"/>
        </a:p>
      </dsp:txBody>
      <dsp:txXfrm>
        <a:off x="953490" y="5558306"/>
        <a:ext cx="1458064" cy="444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25/03/2022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25/03/2022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25/03/2022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25/03/2022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25/03/2022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25/03/2022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microsoft.com/office/2007/relationships/diagramDrawing" Target="../diagrams/drawing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jpe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sz="4400" dirty="0">
                <a:solidFill>
                  <a:schemeClr val="tx1"/>
                </a:solidFill>
              </a:rPr>
              <a:t>Estructura, Componentes y aplicaciones</a:t>
            </a:r>
            <a:endParaRPr lang="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Michael Vargas</a:t>
            </a:r>
          </a:p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856408"/>
          </a:xfrm>
        </p:spPr>
        <p:txBody>
          <a:bodyPr/>
          <a:lstStyle/>
          <a:p>
            <a:r>
              <a:rPr lang="es-CO" b="1" dirty="0"/>
              <a:t>Clases con VB.NET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678932"/>
            <a:ext cx="3161963" cy="3264668"/>
          </a:xfrm>
        </p:spPr>
        <p:txBody>
          <a:bodyPr>
            <a:normAutofit/>
          </a:bodyPr>
          <a:lstStyle/>
          <a:p>
            <a:r>
              <a:rPr lang="es-CO" dirty="0"/>
              <a:t>https://docs.microsoft.com/en-us/dotnet/csharp/language-reference/language-specification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9875157" y="6506694"/>
            <a:ext cx="19307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https://desarrolloweb.com/articulos/1331.php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37FA8A-C9FD-4A24-A3C2-98662FC7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536920"/>
            <a:ext cx="3396694" cy="53065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00BFC8-E8E3-459B-8A5C-06B00579E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39" y="536920"/>
            <a:ext cx="3396694" cy="32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856408"/>
          </a:xfrm>
        </p:spPr>
        <p:txBody>
          <a:bodyPr/>
          <a:lstStyle/>
          <a:p>
            <a:r>
              <a:rPr lang="es-CO" b="1" dirty="0"/>
              <a:t>Clases con C#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678932"/>
            <a:ext cx="3161963" cy="3264668"/>
          </a:xfrm>
        </p:spPr>
        <p:txBody>
          <a:bodyPr>
            <a:normAutofit/>
          </a:bodyPr>
          <a:lstStyle/>
          <a:p>
            <a:r>
              <a:rPr lang="es-CO" dirty="0"/>
              <a:t>https://docs.microsoft.com/en-us/dotnet/csharp/language-reference/language-specification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9875157" y="6506694"/>
            <a:ext cx="19307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https://desarrolloweb.com/articulos/1331.php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69E5C9-74A3-44C6-A37D-DE653B665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94" y="392260"/>
            <a:ext cx="3422572" cy="53710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1BFD47-B686-4C55-B434-2C6BD6D07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033" y="392260"/>
            <a:ext cx="3512800" cy="33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7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856408"/>
          </a:xfrm>
        </p:spPr>
        <p:txBody>
          <a:bodyPr/>
          <a:lstStyle/>
          <a:p>
            <a:r>
              <a:rPr lang="es-CO" b="1" dirty="0"/>
              <a:t>Inferir del tipo de dato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678932"/>
            <a:ext cx="3161963" cy="3264668"/>
          </a:xfrm>
        </p:spPr>
        <p:txBody>
          <a:bodyPr>
            <a:normAutofit/>
          </a:bodyPr>
          <a:lstStyle/>
          <a:p>
            <a:r>
              <a:rPr lang="es-CO" dirty="0"/>
              <a:t>https://docs.microsoft.com/en-us/dotnet/csharp/language-reference/language-specification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9875157" y="6506694"/>
            <a:ext cx="19307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https://desarrolloweb.com/articulos/1331.php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29D3AB-E8F0-4921-AACA-13D3B3623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4" y="1012824"/>
            <a:ext cx="681916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9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856408"/>
          </a:xfrm>
        </p:spPr>
        <p:txBody>
          <a:bodyPr/>
          <a:lstStyle/>
          <a:p>
            <a:r>
              <a:rPr lang="es-CO" b="1" dirty="0"/>
              <a:t>Declaración de métodos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678932"/>
            <a:ext cx="3161963" cy="3264668"/>
          </a:xfrm>
        </p:spPr>
        <p:txBody>
          <a:bodyPr>
            <a:normAutofit/>
          </a:bodyPr>
          <a:lstStyle/>
          <a:p>
            <a:r>
              <a:rPr lang="es-CO" dirty="0"/>
              <a:t>https://docs.microsoft.com/en-us/dotnet/csharp/language-reference/language-specification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9875157" y="6506694"/>
            <a:ext cx="19307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https://desarrolloweb.com/articulos/1331.php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D9CF6A-36F7-4844-AED8-383FF53B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11" y="1661662"/>
            <a:ext cx="6229801" cy="26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856408"/>
          </a:xfrm>
        </p:spPr>
        <p:txBody>
          <a:bodyPr/>
          <a:lstStyle/>
          <a:p>
            <a:r>
              <a:rPr lang="es-CO" b="1" dirty="0"/>
              <a:t>Métodos genéricos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678932"/>
            <a:ext cx="3161963" cy="3264668"/>
          </a:xfrm>
        </p:spPr>
        <p:txBody>
          <a:bodyPr>
            <a:normAutofit/>
          </a:bodyPr>
          <a:lstStyle/>
          <a:p>
            <a:r>
              <a:rPr lang="es-CO" dirty="0"/>
              <a:t>https://docs.microsoft.com/en-us/dotnet/csharp/language-reference/language-specification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9875157" y="6506694"/>
            <a:ext cx="19307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https://desarrolloweb.com/articulos/1331.php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60897E-E271-4035-9D86-FA3F71DC2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32" y="414352"/>
            <a:ext cx="3800475" cy="1819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9FB63D-73B2-4652-9815-B73A23C0D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32" y="2678931"/>
            <a:ext cx="3876675" cy="20764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BE0144-4845-46CD-A1A1-E6E6852A7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32" y="4997625"/>
            <a:ext cx="3533775" cy="12668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C683A0-60A1-4BD6-98C5-4821561B8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026" y="414352"/>
            <a:ext cx="35425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3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Variables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Cada variable necesita tener un tipo el cual determina su tamaño y la forma en la que es almacenado en memoria</a:t>
            </a:r>
            <a:endParaRPr lang="es-CO" sz="20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53AC819-7E16-4613-B5AD-8B6083B766AB}"/>
              </a:ext>
            </a:extLst>
          </p:cNvPr>
          <p:cNvSpPr txBox="1">
            <a:spLocks/>
          </p:cNvSpPr>
          <p:nvPr/>
        </p:nvSpPr>
        <p:spPr>
          <a:xfrm>
            <a:off x="301010" y="193821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Tipos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72B6E3F-45F4-4462-A70E-D0915E680CDB}"/>
              </a:ext>
            </a:extLst>
          </p:cNvPr>
          <p:cNvSpPr txBox="1">
            <a:spLocks/>
          </p:cNvSpPr>
          <p:nvPr/>
        </p:nvSpPr>
        <p:spPr>
          <a:xfrm>
            <a:off x="301010" y="2482119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Declaración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DAB83A-6FB4-4BCF-A59E-0530BCD96BA7}"/>
              </a:ext>
            </a:extLst>
          </p:cNvPr>
          <p:cNvSpPr txBox="1"/>
          <p:nvPr/>
        </p:nvSpPr>
        <p:spPr>
          <a:xfrm>
            <a:off x="8458200" y="6506694"/>
            <a:ext cx="41378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https://www.netmentor.es/entrada/variables-y-operadores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8EBE0D6-FCD8-4094-A84D-8FDFF6E1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01" y="482298"/>
            <a:ext cx="4283075" cy="181207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08CB493E-4666-47FA-9B26-55695104C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261" y="2962255"/>
            <a:ext cx="2562225" cy="143827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3B35FB2-47C1-456E-8B93-DD010B308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1" y="4373504"/>
            <a:ext cx="3743325" cy="285750"/>
          </a:xfrm>
          <a:prstGeom prst="rect">
            <a:avLst/>
          </a:prstGeom>
        </p:spPr>
      </p:pic>
      <p:sp>
        <p:nvSpPr>
          <p:cNvPr id="41" name="Marcador de texto 3">
            <a:extLst>
              <a:ext uri="{FF2B5EF4-FFF2-40B4-BE49-F238E27FC236}">
                <a16:creationId xmlns:a16="http://schemas.microsoft.com/office/drawing/2014/main" id="{54AF5FFB-1ED7-484D-97D9-33E476346CDC}"/>
              </a:ext>
            </a:extLst>
          </p:cNvPr>
          <p:cNvSpPr txBox="1">
            <a:spLocks/>
          </p:cNvSpPr>
          <p:nvPr/>
        </p:nvSpPr>
        <p:spPr>
          <a:xfrm>
            <a:off x="4847609" y="2869037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i="1" dirty="0">
                <a:solidFill>
                  <a:srgbClr val="7030A0"/>
                </a:solidFill>
              </a:rPr>
              <a:t>Tipo Implícito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A3C1D57-965A-4D24-A69C-4F5A653EF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861" y="3345190"/>
            <a:ext cx="2533650" cy="295275"/>
          </a:xfrm>
          <a:prstGeom prst="rect">
            <a:avLst/>
          </a:prstGeom>
        </p:spPr>
      </p:pic>
      <p:sp>
        <p:nvSpPr>
          <p:cNvPr id="44" name="Marcador de texto 3">
            <a:extLst>
              <a:ext uri="{FF2B5EF4-FFF2-40B4-BE49-F238E27FC236}">
                <a16:creationId xmlns:a16="http://schemas.microsoft.com/office/drawing/2014/main" id="{8F3E3DA0-AC69-436A-8602-CF97613AB12D}"/>
              </a:ext>
            </a:extLst>
          </p:cNvPr>
          <p:cNvSpPr txBox="1">
            <a:spLocks/>
          </p:cNvSpPr>
          <p:nvPr/>
        </p:nvSpPr>
        <p:spPr>
          <a:xfrm>
            <a:off x="286722" y="4916350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Constantes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40331AAF-7C3F-4683-9833-C941DB63E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656" y="5440099"/>
            <a:ext cx="3362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3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Operadores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Nos permiten realizar operaciones tanto matemáticas con operadores como lógicas</a:t>
            </a:r>
            <a:endParaRPr lang="es-CO" sz="20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53AC819-7E16-4613-B5AD-8B6083B766AB}"/>
              </a:ext>
            </a:extLst>
          </p:cNvPr>
          <p:cNvSpPr txBox="1">
            <a:spLocks/>
          </p:cNvSpPr>
          <p:nvPr/>
        </p:nvSpPr>
        <p:spPr>
          <a:xfrm>
            <a:off x="301010" y="193821"/>
            <a:ext cx="3356590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Operadores aritméticos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DAB83A-6FB4-4BCF-A59E-0530BCD96BA7}"/>
              </a:ext>
            </a:extLst>
          </p:cNvPr>
          <p:cNvSpPr txBox="1"/>
          <p:nvPr/>
        </p:nvSpPr>
        <p:spPr>
          <a:xfrm>
            <a:off x="8458200" y="6506694"/>
            <a:ext cx="41378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https://www.netmentor.es/entrada/variables-y-operadores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538502-04BD-4266-8FD6-ACCD4B84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18" y="607392"/>
            <a:ext cx="6379790" cy="38206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44F4ED-1CE5-46B4-A0CC-31C96F966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305" y="4991100"/>
            <a:ext cx="4171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Operadores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Nos permiten realizar una comparación</a:t>
            </a:r>
            <a:endParaRPr lang="es-CO" sz="20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53AC819-7E16-4613-B5AD-8B6083B766AB}"/>
              </a:ext>
            </a:extLst>
          </p:cNvPr>
          <p:cNvSpPr txBox="1">
            <a:spLocks/>
          </p:cNvSpPr>
          <p:nvPr/>
        </p:nvSpPr>
        <p:spPr>
          <a:xfrm>
            <a:off x="301010" y="193821"/>
            <a:ext cx="3356590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Operadores relacionales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DAB83A-6FB4-4BCF-A59E-0530BCD96BA7}"/>
              </a:ext>
            </a:extLst>
          </p:cNvPr>
          <p:cNvSpPr txBox="1"/>
          <p:nvPr/>
        </p:nvSpPr>
        <p:spPr>
          <a:xfrm>
            <a:off x="8458200" y="6506694"/>
            <a:ext cx="41378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https://www.netmentor.es/entrada/variables-y-operadores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1FA57F-C203-43AA-81D8-CC7DBA659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38" y="607392"/>
            <a:ext cx="6724650" cy="51720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82607B-1A03-483F-9E29-29129F68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350" y="5795924"/>
            <a:ext cx="2190750" cy="4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Operadores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las expresiones lógicas y comparan </a:t>
            </a:r>
            <a:r>
              <a:rPr lang="es-ES" dirty="0" err="1"/>
              <a:t>boleanos</a:t>
            </a:r>
            <a:endParaRPr lang="es-CO" sz="20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53AC819-7E16-4613-B5AD-8B6083B766AB}"/>
              </a:ext>
            </a:extLst>
          </p:cNvPr>
          <p:cNvSpPr txBox="1">
            <a:spLocks/>
          </p:cNvSpPr>
          <p:nvPr/>
        </p:nvSpPr>
        <p:spPr>
          <a:xfrm>
            <a:off x="301010" y="193821"/>
            <a:ext cx="3356590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Operadores lógicos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DAB83A-6FB4-4BCF-A59E-0530BCD96BA7}"/>
              </a:ext>
            </a:extLst>
          </p:cNvPr>
          <p:cNvSpPr txBox="1"/>
          <p:nvPr/>
        </p:nvSpPr>
        <p:spPr>
          <a:xfrm>
            <a:off x="8458200" y="6506694"/>
            <a:ext cx="41378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https://www.netmentor.es/entrada/variables-y-operadores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68F5A5-CD45-49DC-8147-3517B8BF4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230312"/>
            <a:ext cx="6705600" cy="2924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CD16CD-3FCB-4C4F-9B4D-59241AB5D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741" y="4612640"/>
            <a:ext cx="3758259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6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Operadores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los operadores que utilizamos para asignar valor a una variable</a:t>
            </a:r>
            <a:endParaRPr lang="es-CO" sz="20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53AC819-7E16-4613-B5AD-8B6083B766AB}"/>
              </a:ext>
            </a:extLst>
          </p:cNvPr>
          <p:cNvSpPr txBox="1">
            <a:spLocks/>
          </p:cNvSpPr>
          <p:nvPr/>
        </p:nvSpPr>
        <p:spPr>
          <a:xfrm>
            <a:off x="301010" y="193821"/>
            <a:ext cx="3356590" cy="5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Operadores de asignación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DAB83A-6FB4-4BCF-A59E-0530BCD96BA7}"/>
              </a:ext>
            </a:extLst>
          </p:cNvPr>
          <p:cNvSpPr txBox="1"/>
          <p:nvPr/>
        </p:nvSpPr>
        <p:spPr>
          <a:xfrm>
            <a:off x="8458200" y="6506694"/>
            <a:ext cx="41378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https://www.netmentor.es/entrada/variables-y-operadores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60FFE1-AA35-47C6-8865-72387DDD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70" y="1202372"/>
            <a:ext cx="6705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21677-8A8F-4930-B77C-8CC1687B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6894"/>
            <a:ext cx="10058400" cy="1371600"/>
          </a:xfrm>
        </p:spPr>
        <p:txBody>
          <a:bodyPr/>
          <a:lstStyle/>
          <a:p>
            <a:pPr algn="ctr"/>
            <a:r>
              <a:rPr lang="es-CO" sz="4400"/>
              <a:t>¿Qué han oído sobre POO?</a:t>
            </a:r>
            <a:br>
              <a:rPr lang="es-CO"/>
            </a:br>
            <a:r>
              <a:rPr lang="es-CO" sz="2000"/>
              <a:t>(Programación orientada a objetos)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B722D-37D8-4E8F-BCEA-67123004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/>
          </a:p>
        </p:txBody>
      </p:sp>
      <p:pic>
        <p:nvPicPr>
          <p:cNvPr id="9220" name="Picture 4" descr="POO y SOLID en JavaScript | Medium">
            <a:extLst>
              <a:ext uri="{FF2B5EF4-FFF2-40B4-BE49-F238E27FC236}">
                <a16:creationId xmlns:a16="http://schemas.microsoft.com/office/drawing/2014/main" id="{D1046C25-C6B2-46B1-B0B7-01AF0149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72" y="2128494"/>
            <a:ext cx="3706211" cy="390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97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Encapsulamiento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Es cuando </a:t>
            </a:r>
            <a:r>
              <a:rPr lang="es-ES" b="1" dirty="0">
                <a:solidFill>
                  <a:srgbClr val="7030A0"/>
                </a:solidFill>
              </a:rPr>
              <a:t>limitamos el acceso o damos un acceso restringido</a:t>
            </a:r>
            <a:r>
              <a:rPr lang="es-ES" dirty="0"/>
              <a:t> de una propiedad.</a:t>
            </a:r>
          </a:p>
          <a:p>
            <a:endParaRPr lang="es-ES" dirty="0"/>
          </a:p>
          <a:p>
            <a:r>
              <a:rPr lang="es-ES" sz="2000" i="1" dirty="0"/>
              <a:t>El elemento más común de encapsulamiento son </a:t>
            </a:r>
            <a:r>
              <a:rPr lang="es-ES" sz="2000" b="1" i="1" dirty="0">
                <a:solidFill>
                  <a:srgbClr val="7030A0"/>
                </a:solidFill>
              </a:rPr>
              <a:t>las clases</a:t>
            </a:r>
            <a:r>
              <a:rPr lang="es-ES" sz="2000" i="1" dirty="0"/>
              <a:t>, donde encapsulamos y englobamos tanto </a:t>
            </a:r>
            <a:r>
              <a:rPr lang="es-ES" sz="2000" i="1" dirty="0">
                <a:solidFill>
                  <a:srgbClr val="7030A0"/>
                </a:solidFill>
              </a:rPr>
              <a:t>métodos</a:t>
            </a:r>
            <a:r>
              <a:rPr lang="es-ES" sz="2000" i="1" dirty="0"/>
              <a:t> como </a:t>
            </a:r>
            <a:r>
              <a:rPr lang="es-ES" sz="2000" i="1" dirty="0">
                <a:solidFill>
                  <a:srgbClr val="7030A0"/>
                </a:solidFill>
              </a:rPr>
              <a:t>propiedades</a:t>
            </a:r>
            <a:r>
              <a:rPr lang="es-ES" sz="2000" i="1" dirty="0"/>
              <a:t>.</a:t>
            </a:r>
            <a:endParaRPr lang="es-CO" sz="20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53AC819-7E16-4613-B5AD-8B6083B766AB}"/>
              </a:ext>
            </a:extLst>
          </p:cNvPr>
          <p:cNvSpPr txBox="1">
            <a:spLocks/>
          </p:cNvSpPr>
          <p:nvPr/>
        </p:nvSpPr>
        <p:spPr>
          <a:xfrm>
            <a:off x="571837" y="413646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Public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117E5327-9F03-4E8B-B114-FA4D5105FF7F}"/>
              </a:ext>
            </a:extLst>
          </p:cNvPr>
          <p:cNvSpPr txBox="1">
            <a:spLocks/>
          </p:cNvSpPr>
          <p:nvPr/>
        </p:nvSpPr>
        <p:spPr>
          <a:xfrm>
            <a:off x="2616201" y="420729"/>
            <a:ext cx="4813299" cy="5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Acceso total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72B6E3F-45F4-4462-A70E-D0915E680CDB}"/>
              </a:ext>
            </a:extLst>
          </p:cNvPr>
          <p:cNvSpPr txBox="1">
            <a:spLocks/>
          </p:cNvSpPr>
          <p:nvPr/>
        </p:nvSpPr>
        <p:spPr>
          <a:xfrm>
            <a:off x="571837" y="1047019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Private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BE16F88D-B2E0-44B8-BE82-47329313D704}"/>
              </a:ext>
            </a:extLst>
          </p:cNvPr>
          <p:cNvSpPr txBox="1">
            <a:spLocks/>
          </p:cNvSpPr>
          <p:nvPr/>
        </p:nvSpPr>
        <p:spPr>
          <a:xfrm>
            <a:off x="2616201" y="1054102"/>
            <a:ext cx="4813299" cy="5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Acceso únicamente desde la clase o estructura que los contiene</a:t>
            </a:r>
            <a:endParaRPr lang="es-CO" sz="140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CC6FFF8B-5D39-4D15-9E43-AC5FFA085253}"/>
              </a:ext>
            </a:extLst>
          </p:cNvPr>
          <p:cNvSpPr txBox="1">
            <a:spLocks/>
          </p:cNvSpPr>
          <p:nvPr/>
        </p:nvSpPr>
        <p:spPr>
          <a:xfrm>
            <a:off x="571837" y="1631057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Internal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E1F8ADF1-42A5-44A2-BC46-59F9A6E48CA8}"/>
              </a:ext>
            </a:extLst>
          </p:cNvPr>
          <p:cNvSpPr txBox="1">
            <a:spLocks/>
          </p:cNvSpPr>
          <p:nvPr/>
        </p:nvSpPr>
        <p:spPr>
          <a:xfrm>
            <a:off x="2616201" y="1638140"/>
            <a:ext cx="4813299" cy="5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Acceso desde el mismo proyecto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430DFD1A-0BD6-4788-94D1-369765DEA3A3}"/>
              </a:ext>
            </a:extLst>
          </p:cNvPr>
          <p:cNvSpPr txBox="1">
            <a:spLocks/>
          </p:cNvSpPr>
          <p:nvPr/>
        </p:nvSpPr>
        <p:spPr>
          <a:xfrm>
            <a:off x="571837" y="2222178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Protected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25" name="Marcador de texto 3">
            <a:extLst>
              <a:ext uri="{FF2B5EF4-FFF2-40B4-BE49-F238E27FC236}">
                <a16:creationId xmlns:a16="http://schemas.microsoft.com/office/drawing/2014/main" id="{8DD4D66D-8477-4DE9-8ADD-C1E604A291EF}"/>
              </a:ext>
            </a:extLst>
          </p:cNvPr>
          <p:cNvSpPr txBox="1">
            <a:spLocks/>
          </p:cNvSpPr>
          <p:nvPr/>
        </p:nvSpPr>
        <p:spPr>
          <a:xfrm>
            <a:off x="2616201" y="2229261"/>
            <a:ext cx="4813299" cy="5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Acceso </a:t>
            </a:r>
            <a:r>
              <a:rPr lang="es-ES" sz="1400" dirty="0"/>
              <a:t>desde la misma clase o desde las clases que heredan</a:t>
            </a:r>
            <a:endParaRPr lang="es-CO" sz="1400" dirty="0"/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8CCB0566-6B33-4426-B104-6F49FB3BCC30}"/>
              </a:ext>
            </a:extLst>
          </p:cNvPr>
          <p:cNvSpPr txBox="1">
            <a:spLocks/>
          </p:cNvSpPr>
          <p:nvPr/>
        </p:nvSpPr>
        <p:spPr>
          <a:xfrm>
            <a:off x="571837" y="2799133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Protected</a:t>
            </a:r>
            <a:r>
              <a:rPr lang="es-CO" sz="2000" b="1" i="1" dirty="0">
                <a:solidFill>
                  <a:srgbClr val="7030A0"/>
                </a:solidFill>
              </a:rPr>
              <a:t> </a:t>
            </a:r>
            <a:r>
              <a:rPr lang="es-CO" sz="2000" b="1" i="1" dirty="0" err="1">
                <a:solidFill>
                  <a:srgbClr val="7030A0"/>
                </a:solidFill>
              </a:rPr>
              <a:t>Internal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9A9C304E-A288-4725-B1A3-F36F13A6BA43}"/>
              </a:ext>
            </a:extLst>
          </p:cNvPr>
          <p:cNvSpPr txBox="1">
            <a:spLocks/>
          </p:cNvSpPr>
          <p:nvPr/>
        </p:nvSpPr>
        <p:spPr>
          <a:xfrm>
            <a:off x="2616201" y="2806216"/>
            <a:ext cx="4813299" cy="5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Combina </a:t>
            </a:r>
            <a:r>
              <a:rPr lang="es-ES" sz="1400" b="1" dirty="0" err="1"/>
              <a:t>protected</a:t>
            </a:r>
            <a:r>
              <a:rPr lang="es-ES" sz="1400" dirty="0"/>
              <a:t> e </a:t>
            </a:r>
            <a:r>
              <a:rPr lang="es-ES" sz="1400" b="1" dirty="0" err="1"/>
              <a:t>internal</a:t>
            </a:r>
            <a:r>
              <a:rPr lang="es-ES" sz="1400" dirty="0"/>
              <a:t> y nos permite acceder desde el mismo Proyecto o de clases que la derivan</a:t>
            </a:r>
            <a:endParaRPr lang="es-CO" sz="1400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B8CB174A-083F-48B9-B864-BC49794C5922}"/>
              </a:ext>
            </a:extLst>
          </p:cNvPr>
          <p:cNvSpPr txBox="1">
            <a:spLocks/>
          </p:cNvSpPr>
          <p:nvPr/>
        </p:nvSpPr>
        <p:spPr>
          <a:xfrm>
            <a:off x="571837" y="3383171"/>
            <a:ext cx="2044364" cy="5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Private</a:t>
            </a:r>
            <a:r>
              <a:rPr lang="es-CO" sz="2000" b="1" i="1" dirty="0">
                <a:solidFill>
                  <a:srgbClr val="7030A0"/>
                </a:solidFill>
              </a:rPr>
              <a:t> </a:t>
            </a:r>
            <a:r>
              <a:rPr lang="es-CO" sz="2000" b="1" i="1" dirty="0" err="1">
                <a:solidFill>
                  <a:srgbClr val="7030A0"/>
                </a:solidFill>
              </a:rPr>
              <a:t>Protected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33" name="Marcador de texto 3">
            <a:extLst>
              <a:ext uri="{FF2B5EF4-FFF2-40B4-BE49-F238E27FC236}">
                <a16:creationId xmlns:a16="http://schemas.microsoft.com/office/drawing/2014/main" id="{6F121E24-D9B2-44F7-8A48-E07A8E49ECD2}"/>
              </a:ext>
            </a:extLst>
          </p:cNvPr>
          <p:cNvSpPr txBox="1">
            <a:spLocks/>
          </p:cNvSpPr>
          <p:nvPr/>
        </p:nvSpPr>
        <p:spPr>
          <a:xfrm>
            <a:off x="2616201" y="3390254"/>
            <a:ext cx="4813299" cy="5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Acceso desde la clase actual o de la que derivan de ella</a:t>
            </a: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4B76CB-AE2F-4527-A9D2-29F069164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5105400"/>
            <a:ext cx="6734175" cy="1219200"/>
          </a:xfrm>
          <a:prstGeom prst="rect">
            <a:avLst/>
          </a:prstGeom>
        </p:spPr>
      </p:pic>
      <p:sp>
        <p:nvSpPr>
          <p:cNvPr id="34" name="Marcador de texto 3">
            <a:extLst>
              <a:ext uri="{FF2B5EF4-FFF2-40B4-BE49-F238E27FC236}">
                <a16:creationId xmlns:a16="http://schemas.microsoft.com/office/drawing/2014/main" id="{7BAB7009-CCDD-48CB-90CF-0E8E2FABADEC}"/>
              </a:ext>
            </a:extLst>
          </p:cNvPr>
          <p:cNvSpPr txBox="1">
            <a:spLocks/>
          </p:cNvSpPr>
          <p:nvPr/>
        </p:nvSpPr>
        <p:spPr>
          <a:xfrm>
            <a:off x="3279139" y="5550215"/>
            <a:ext cx="419099" cy="5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solidFill>
                  <a:srgbClr val="7030A0"/>
                </a:solidFill>
              </a:rPr>
              <a:t>vs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DAB83A-6FB4-4BCF-A59E-0530BCD96BA7}"/>
              </a:ext>
            </a:extLst>
          </p:cNvPr>
          <p:cNvSpPr txBox="1"/>
          <p:nvPr/>
        </p:nvSpPr>
        <p:spPr>
          <a:xfrm>
            <a:off x="547282" y="4055126"/>
            <a:ext cx="41378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Ejemplos: https://www.netmentor.es/entrada/modificadores-acceso</a:t>
            </a:r>
          </a:p>
        </p:txBody>
      </p:sp>
    </p:spTree>
    <p:extLst>
      <p:ext uri="{BB962C8B-B14F-4D97-AF65-F5344CB8AC3E}">
        <p14:creationId xmlns:p14="http://schemas.microsoft.com/office/powerpoint/2010/main" val="168262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Namespace</a:t>
            </a:r>
            <a:br>
              <a:rPr lang="es-CO" b="1" dirty="0"/>
            </a:br>
            <a:r>
              <a:rPr lang="es-CO" sz="2000" b="1" dirty="0"/>
              <a:t>(Espacios de nombres)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- La </a:t>
            </a:r>
            <a:r>
              <a:rPr lang="es-ES" b="1" dirty="0">
                <a:solidFill>
                  <a:srgbClr val="7030A0"/>
                </a:solidFill>
              </a:rPr>
              <a:t>palabra-clave</a:t>
            </a:r>
            <a:r>
              <a:rPr lang="es-ES" dirty="0"/>
              <a:t> se encuentra en la mayoría de los archivos que contienen código C#, generalmente al principio de los mismos.</a:t>
            </a:r>
          </a:p>
          <a:p>
            <a:r>
              <a:rPr lang="es-ES" dirty="0"/>
              <a:t>- Es esencialmente una forma de agrupar un conjunto de tipos, por ejemplo clases.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53AC819-7E16-4613-B5AD-8B6083B766AB}"/>
              </a:ext>
            </a:extLst>
          </p:cNvPr>
          <p:cNvSpPr txBox="1">
            <a:spLocks/>
          </p:cNvSpPr>
          <p:nvPr/>
        </p:nvSpPr>
        <p:spPr>
          <a:xfrm>
            <a:off x="386093" y="2420348"/>
            <a:ext cx="3516149" cy="5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Importación del </a:t>
            </a:r>
            <a:r>
              <a:rPr lang="es-CO" sz="2000" b="1" i="1" dirty="0" err="1">
                <a:solidFill>
                  <a:srgbClr val="7030A0"/>
                </a:solidFill>
              </a:rPr>
              <a:t>namespace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117E5327-9F03-4E8B-B114-FA4D5105FF7F}"/>
              </a:ext>
            </a:extLst>
          </p:cNvPr>
          <p:cNvSpPr txBox="1">
            <a:spLocks/>
          </p:cNvSpPr>
          <p:nvPr/>
        </p:nvSpPr>
        <p:spPr>
          <a:xfrm>
            <a:off x="237385" y="5975851"/>
            <a:ext cx="1321007" cy="5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Invocación: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DAB83A-6FB4-4BCF-A59E-0530BCD96BA7}"/>
              </a:ext>
            </a:extLst>
          </p:cNvPr>
          <p:cNvSpPr txBox="1"/>
          <p:nvPr/>
        </p:nvSpPr>
        <p:spPr>
          <a:xfrm>
            <a:off x="8193588" y="6506694"/>
            <a:ext cx="41378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https://csharp.net-tutorials.com/es/400/clases/namespaces-espacios-de-nombres/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9111FD-304F-4AC1-9B76-02789F70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3" y="230908"/>
            <a:ext cx="3381375" cy="2057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0DF253-03AE-4323-885B-A29F887FC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2" y="235917"/>
            <a:ext cx="2619375" cy="742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E7AA21-341E-4C9A-9175-9E1627B4F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03" y="2927663"/>
            <a:ext cx="3629025" cy="25812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D7105DB-4481-4869-B9E0-D40FAD5C9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993" y="5984562"/>
            <a:ext cx="2381250" cy="27622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DB72EA9-B0A4-4903-824C-79CB5454FB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301" y="2708825"/>
            <a:ext cx="2168831" cy="184022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A7DF7F0-38AA-45AE-AB70-7B3F56E1D9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3207" y="4766501"/>
            <a:ext cx="2099406" cy="18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NuGet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el administrador de paquetes para .NET</a:t>
            </a:r>
          </a:p>
          <a:p>
            <a:endParaRPr lang="es-CO" dirty="0"/>
          </a:p>
          <a:p>
            <a:r>
              <a:rPr lang="es-ES" dirty="0"/>
              <a:t>Brindan la capacidad de producir y consumir paquetes.</a:t>
            </a:r>
          </a:p>
          <a:p>
            <a:endParaRPr lang="es-ES" dirty="0"/>
          </a:p>
          <a:p>
            <a:r>
              <a:rPr lang="es-ES" dirty="0"/>
              <a:t>La </a:t>
            </a:r>
            <a:r>
              <a:rPr lang="es-ES" dirty="0">
                <a:solidFill>
                  <a:srgbClr val="7030A0"/>
                </a:solidFill>
              </a:rPr>
              <a:t>Galería </a:t>
            </a:r>
            <a:r>
              <a:rPr lang="es-ES" dirty="0" err="1">
                <a:solidFill>
                  <a:srgbClr val="7030A0"/>
                </a:solidFill>
              </a:rPr>
              <a:t>NuGet</a:t>
            </a:r>
            <a:r>
              <a:rPr lang="es-ES" dirty="0"/>
              <a:t> es el repositorio central de paquetes que utilizan todos los autores y consumidores de paquetes.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E720C68-87A7-498A-A6A1-D47CF925DA7C}"/>
              </a:ext>
            </a:extLst>
          </p:cNvPr>
          <p:cNvSpPr txBox="1"/>
          <p:nvPr/>
        </p:nvSpPr>
        <p:spPr>
          <a:xfrm>
            <a:off x="2088514" y="3463528"/>
            <a:ext cx="3421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https://www.nuget.org</a:t>
            </a:r>
          </a:p>
        </p:txBody>
      </p:sp>
      <p:pic>
        <p:nvPicPr>
          <p:cNvPr id="16386" name="Picture 2" descr="Cómo crear un paquete NuGet y publicarlo en Nuget.org | Variable not found">
            <a:extLst>
              <a:ext uri="{FF2B5EF4-FFF2-40B4-BE49-F238E27FC236}">
                <a16:creationId xmlns:a16="http://schemas.microsoft.com/office/drawing/2014/main" id="{5D66B034-3089-484D-A808-257ACB1B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143125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Entity</a:t>
            </a:r>
            <a:r>
              <a:rPr lang="es-CO" b="1" dirty="0"/>
              <a:t> Framework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Existe después de .NET 3.5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Es un marco ORM de código abierto para aplicaciones .NET compatibles con Microsoft</a:t>
            </a:r>
          </a:p>
          <a:p>
            <a:r>
              <a:rPr lang="es-CO" i="1" dirty="0"/>
              <a:t>Ejemplo:</a:t>
            </a:r>
          </a:p>
          <a:p>
            <a:r>
              <a:rPr lang="es-CO" sz="1300" i="1" dirty="0"/>
              <a:t>https://github.com/michaelvargas19/Demo-ColombiaCompraEficiente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408BD34F-4C16-4795-AF68-D4F1FCCD3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4"/>
          <a:stretch/>
        </p:blipFill>
        <p:spPr bwMode="auto">
          <a:xfrm>
            <a:off x="1059194" y="350585"/>
            <a:ext cx="3181350" cy="363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2B7D69E-156A-4178-B4FC-4AB9338C9AE0}"/>
              </a:ext>
            </a:extLst>
          </p:cNvPr>
          <p:cNvSpPr txBox="1"/>
          <p:nvPr/>
        </p:nvSpPr>
        <p:spPr>
          <a:xfrm>
            <a:off x="7878432" y="6585742"/>
            <a:ext cx="40513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https://www.entityframeworktutorial.net/what-is-entityframework.aspx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BBBD0CE-82B9-466B-99EC-818D1E5CE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870888"/>
              </p:ext>
            </p:extLst>
          </p:nvPr>
        </p:nvGraphicFramePr>
        <p:xfrm>
          <a:off x="5257866" y="392260"/>
          <a:ext cx="2628900" cy="600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4580" name="Picture 4" descr="Entity Framework Architecture">
            <a:extLst>
              <a:ext uri="{FF2B5EF4-FFF2-40B4-BE49-F238E27FC236}">
                <a16:creationId xmlns:a16="http://schemas.microsoft.com/office/drawing/2014/main" id="{E939FEF0-DE18-45E0-9117-C85EAFA1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4400803"/>
            <a:ext cx="3181350" cy="192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DCEF69D-02AD-454F-AD71-D7882228896A}"/>
              </a:ext>
            </a:extLst>
          </p:cNvPr>
          <p:cNvSpPr txBox="1"/>
          <p:nvPr/>
        </p:nvSpPr>
        <p:spPr>
          <a:xfrm>
            <a:off x="1056329" y="6296727"/>
            <a:ext cx="609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https://www.entityframeworktutorial.net/EntityFramework-Architecture.aspx</a:t>
            </a:r>
          </a:p>
        </p:txBody>
      </p:sp>
    </p:spTree>
    <p:extLst>
      <p:ext uri="{BB962C8B-B14F-4D97-AF65-F5344CB8AC3E}">
        <p14:creationId xmlns:p14="http://schemas.microsoft.com/office/powerpoint/2010/main" val="429450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785192"/>
            <a:ext cx="3161963" cy="1645920"/>
          </a:xfrm>
        </p:spPr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Language Integrated Query (LINQ) (C#)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442298"/>
            <a:ext cx="3161963" cy="3501301"/>
          </a:xfrm>
        </p:spPr>
        <p:txBody>
          <a:bodyPr>
            <a:normAutofit/>
          </a:bodyPr>
          <a:lstStyle/>
          <a:p>
            <a:r>
              <a:rPr lang="es-ES" dirty="0"/>
              <a:t>Nos permite trabajar de manera cómoda y rápida con colecciones de datos.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B7D69E-156A-4178-B4FC-4AB9338C9AE0}"/>
              </a:ext>
            </a:extLst>
          </p:cNvPr>
          <p:cNvSpPr txBox="1"/>
          <p:nvPr/>
        </p:nvSpPr>
        <p:spPr>
          <a:xfrm>
            <a:off x="7878432" y="6585742"/>
            <a:ext cx="40513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https://www.entityframeworktutorial.net/what-is-entityframework.aspx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4F1CC3-B4D3-4F99-B3E5-FCA44784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75" y="539683"/>
            <a:ext cx="6391275" cy="13430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0EB60FD-A810-4257-999F-083FD782F0C9}"/>
              </a:ext>
            </a:extLst>
          </p:cNvPr>
          <p:cNvSpPr/>
          <p:nvPr/>
        </p:nvSpPr>
        <p:spPr>
          <a:xfrm>
            <a:off x="262197" y="2675235"/>
            <a:ext cx="35859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Métodos de extensión</a:t>
            </a:r>
          </a:p>
        </p:txBody>
      </p:sp>
      <p:sp>
        <p:nvSpPr>
          <p:cNvPr id="7" name="Signo más 6">
            <a:extLst>
              <a:ext uri="{FF2B5EF4-FFF2-40B4-BE49-F238E27FC236}">
                <a16:creationId xmlns:a16="http://schemas.microsoft.com/office/drawing/2014/main" id="{9B6486E6-1429-4EF9-B7AA-6DB05C21D7A0}"/>
              </a:ext>
            </a:extLst>
          </p:cNvPr>
          <p:cNvSpPr/>
          <p:nvPr/>
        </p:nvSpPr>
        <p:spPr>
          <a:xfrm>
            <a:off x="3928000" y="287975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2FC1281-EDBF-4DFE-890A-60F1093298F3}"/>
              </a:ext>
            </a:extLst>
          </p:cNvPr>
          <p:cNvSpPr/>
          <p:nvPr/>
        </p:nvSpPr>
        <p:spPr>
          <a:xfrm>
            <a:off x="4757999" y="2675234"/>
            <a:ext cx="35859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Expresiones lambda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4B04369-8F36-4E1B-A949-7DA285EFE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525" y="4109893"/>
            <a:ext cx="55721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1336FCB-6044-4CEF-85C4-843BECD1C4B8}"/>
              </a:ext>
            </a:extLst>
          </p:cNvPr>
          <p:cNvSpPr/>
          <p:nvPr/>
        </p:nvSpPr>
        <p:spPr>
          <a:xfrm>
            <a:off x="399414" y="5236413"/>
            <a:ext cx="287972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Sintaxis integrada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143762-72ED-4310-BB5A-5713BB09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433317"/>
            <a:ext cx="4514850" cy="1609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C67A9E-5505-4202-A54A-B3D96AFC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6" y="447605"/>
            <a:ext cx="4838700" cy="1581150"/>
          </a:xfrm>
          <a:prstGeom prst="rect">
            <a:avLst/>
          </a:prstGeom>
        </p:spPr>
      </p:pic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1F6754EC-1D20-46F5-9AEE-10A3D25950D1}"/>
              </a:ext>
            </a:extLst>
          </p:cNvPr>
          <p:cNvSpPr txBox="1">
            <a:spLocks/>
          </p:cNvSpPr>
          <p:nvPr/>
        </p:nvSpPr>
        <p:spPr>
          <a:xfrm>
            <a:off x="965200" y="2204347"/>
            <a:ext cx="1092200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Select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888A7783-3BA9-4A55-8832-928CAC55716B}"/>
              </a:ext>
            </a:extLst>
          </p:cNvPr>
          <p:cNvSpPr txBox="1">
            <a:spLocks/>
          </p:cNvSpPr>
          <p:nvPr/>
        </p:nvSpPr>
        <p:spPr>
          <a:xfrm>
            <a:off x="965200" y="2622567"/>
            <a:ext cx="1092200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Where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721BA8E-7762-4B9B-961D-1DDD387B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0" y="2263166"/>
            <a:ext cx="6553200" cy="3619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2D94F03-0A9A-43CF-A5BA-22CFCA42E5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9"/>
          <a:stretch/>
        </p:blipFill>
        <p:spPr>
          <a:xfrm>
            <a:off x="2203450" y="2704588"/>
            <a:ext cx="6553200" cy="361950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D567CD67-D596-4CFB-9BAB-14AC44549F84}"/>
              </a:ext>
            </a:extLst>
          </p:cNvPr>
          <p:cNvSpPr txBox="1">
            <a:spLocks/>
          </p:cNvSpPr>
          <p:nvPr/>
        </p:nvSpPr>
        <p:spPr>
          <a:xfrm>
            <a:off x="965200" y="3179518"/>
            <a:ext cx="1092200" cy="437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First</a:t>
            </a:r>
            <a:r>
              <a:rPr lang="es-CO" sz="2000" b="1" i="1" dirty="0">
                <a:solidFill>
                  <a:srgbClr val="7030A0"/>
                </a:solidFill>
              </a:rPr>
              <a:t>/</a:t>
            </a:r>
            <a:r>
              <a:rPr lang="es-CO" sz="2000" b="1" i="1" dirty="0" err="1">
                <a:solidFill>
                  <a:srgbClr val="7030A0"/>
                </a:solidFill>
              </a:rPr>
              <a:t>Last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9A150DA-2C99-45FF-923D-56593F7C1A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8510" b="-3168"/>
          <a:stretch/>
        </p:blipFill>
        <p:spPr>
          <a:xfrm>
            <a:off x="2200275" y="3149795"/>
            <a:ext cx="6553200" cy="55029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CD27407-222E-408C-926E-60403CB52E4E}"/>
              </a:ext>
            </a:extLst>
          </p:cNvPr>
          <p:cNvSpPr txBox="1"/>
          <p:nvPr/>
        </p:nvSpPr>
        <p:spPr>
          <a:xfrm>
            <a:off x="6759575" y="6643524"/>
            <a:ext cx="51181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https://www.campusmvp.es/recursos/post/introduccion-rapida-a-linq-con-c-sharp.aspx</a:t>
            </a:r>
          </a:p>
        </p:txBody>
      </p:sp>
      <p:sp>
        <p:nvSpPr>
          <p:cNvPr id="19" name="Marcador de fecha 3">
            <a:extLst>
              <a:ext uri="{FF2B5EF4-FFF2-40B4-BE49-F238E27FC236}">
                <a16:creationId xmlns:a16="http://schemas.microsoft.com/office/drawing/2014/main" id="{184E28B4-3BC0-4DFF-910D-D492CD7B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569E915-76D8-4A83-818A-22C614192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139" y="5218256"/>
            <a:ext cx="4448175" cy="1095375"/>
          </a:xfrm>
          <a:prstGeom prst="rect">
            <a:avLst/>
          </a:prstGeom>
        </p:spPr>
      </p:pic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8B8560E-8898-42B9-AAF2-F353FBB8FEAD}"/>
              </a:ext>
            </a:extLst>
          </p:cNvPr>
          <p:cNvSpPr txBox="1">
            <a:spLocks/>
          </p:cNvSpPr>
          <p:nvPr/>
        </p:nvSpPr>
        <p:spPr>
          <a:xfrm>
            <a:off x="965200" y="3735004"/>
            <a:ext cx="1092200" cy="437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Order</a:t>
            </a:r>
            <a:r>
              <a:rPr lang="es-CO" sz="2000" b="1" i="1" dirty="0">
                <a:solidFill>
                  <a:srgbClr val="7030A0"/>
                </a:solidFill>
              </a:rPr>
              <a:t> </a:t>
            </a:r>
            <a:r>
              <a:rPr lang="es-CO" sz="2000" b="1" i="1" dirty="0" err="1">
                <a:solidFill>
                  <a:srgbClr val="7030A0"/>
                </a:solidFill>
              </a:rPr>
              <a:t>By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FD04545-3287-401D-B0D1-EEB08C543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0275" y="3768841"/>
            <a:ext cx="7467600" cy="590550"/>
          </a:xfrm>
          <a:prstGeom prst="rect">
            <a:avLst/>
          </a:prstGeom>
        </p:spPr>
      </p:pic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E7835D42-1554-4AEB-A099-9D3D6F6CA4E6}"/>
              </a:ext>
            </a:extLst>
          </p:cNvPr>
          <p:cNvSpPr txBox="1">
            <a:spLocks/>
          </p:cNvSpPr>
          <p:nvPr/>
        </p:nvSpPr>
        <p:spPr>
          <a:xfrm>
            <a:off x="2524125" y="4351990"/>
            <a:ext cx="1092200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Sum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5BD62BA6-7D58-4AA5-B3DA-8420133377E8}"/>
              </a:ext>
            </a:extLst>
          </p:cNvPr>
          <p:cNvSpPr txBox="1">
            <a:spLocks/>
          </p:cNvSpPr>
          <p:nvPr/>
        </p:nvSpPr>
        <p:spPr>
          <a:xfrm>
            <a:off x="4073524" y="4364449"/>
            <a:ext cx="1641475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Max/Min</a:t>
            </a:r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4242CB67-11B0-4476-BC24-F7DB1DB8F9D7}"/>
              </a:ext>
            </a:extLst>
          </p:cNvPr>
          <p:cNvSpPr txBox="1">
            <a:spLocks/>
          </p:cNvSpPr>
          <p:nvPr/>
        </p:nvSpPr>
        <p:spPr>
          <a:xfrm>
            <a:off x="5927726" y="4351990"/>
            <a:ext cx="1641475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Average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40D1E3D6-203E-4EB3-9780-F244AD0A29DF}"/>
              </a:ext>
            </a:extLst>
          </p:cNvPr>
          <p:cNvSpPr txBox="1">
            <a:spLocks/>
          </p:cNvSpPr>
          <p:nvPr/>
        </p:nvSpPr>
        <p:spPr>
          <a:xfrm>
            <a:off x="7797800" y="4366034"/>
            <a:ext cx="1641475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All</a:t>
            </a:r>
            <a:r>
              <a:rPr lang="es-CO" sz="2000" b="1" i="1" dirty="0">
                <a:solidFill>
                  <a:srgbClr val="7030A0"/>
                </a:solidFill>
              </a:rPr>
              <a:t>/</a:t>
            </a:r>
            <a:r>
              <a:rPr lang="es-CO" sz="2000" b="1" i="1" dirty="0" err="1">
                <a:solidFill>
                  <a:srgbClr val="7030A0"/>
                </a:solidFill>
              </a:rPr>
              <a:t>Any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Acceso a servidores LDAP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Existen varios </a:t>
            </a:r>
            <a:r>
              <a:rPr lang="es-CO" dirty="0" err="1"/>
              <a:t>Nugets</a:t>
            </a:r>
            <a:r>
              <a:rPr lang="es-CO" dirty="0"/>
              <a:t> para realizar las consultas</a:t>
            </a:r>
            <a:endParaRPr lang="es-CO" sz="13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15804F-3E74-4E5A-8AAC-59437C81B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988" y="1211196"/>
            <a:ext cx="5505450" cy="3886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614057-A5FF-4A84-A4FB-C778B656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484" y="3390900"/>
            <a:ext cx="3357393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Acceso a servidores FTP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Existen varios </a:t>
            </a:r>
            <a:r>
              <a:rPr lang="es-CO" dirty="0" err="1"/>
              <a:t>Nugets</a:t>
            </a:r>
            <a:r>
              <a:rPr lang="es-CO" dirty="0"/>
              <a:t> para conectarse a los servidores</a:t>
            </a:r>
            <a:endParaRPr lang="es-CO" sz="13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539C31-E94F-4470-817F-84943D08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616" y="486894"/>
            <a:ext cx="46196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Biblioteca de clases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Es una </a:t>
            </a:r>
            <a:r>
              <a:rPr lang="es-ES" sz="1600" b="1" dirty="0">
                <a:solidFill>
                  <a:srgbClr val="7030A0"/>
                </a:solidFill>
              </a:rPr>
              <a:t>colección de tipos reutilizables</a:t>
            </a:r>
            <a:r>
              <a:rPr lang="es-ES" sz="1600" dirty="0"/>
              <a:t> que se integran estrechamente con </a:t>
            </a:r>
            <a:r>
              <a:rPr lang="es-ES" sz="1600" dirty="0" err="1"/>
              <a:t>Common</a:t>
            </a:r>
            <a:r>
              <a:rPr lang="es-ES" sz="1600" dirty="0"/>
              <a:t> </a:t>
            </a:r>
            <a:r>
              <a:rPr lang="es-ES" sz="1600" dirty="0" err="1"/>
              <a:t>Language</a:t>
            </a:r>
            <a:r>
              <a:rPr lang="es-ES" sz="1600" dirty="0"/>
              <a:t> </a:t>
            </a:r>
            <a:r>
              <a:rPr lang="es-ES" sz="1600" dirty="0" err="1"/>
              <a:t>Runtime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Está orientada a objetos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Es el concepto de biblioteca compartida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Se describen utilizando el formato de archivo .NET </a:t>
            </a:r>
            <a:r>
              <a:rPr lang="es-ES" sz="1600" dirty="0" err="1"/>
              <a:t>Assembly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5EB08112-E24F-4261-9A1F-6E6A97EB494C}"/>
              </a:ext>
            </a:extLst>
          </p:cNvPr>
          <p:cNvSpPr txBox="1">
            <a:spLocks/>
          </p:cNvSpPr>
          <p:nvPr/>
        </p:nvSpPr>
        <p:spPr>
          <a:xfrm>
            <a:off x="914400" y="583101"/>
            <a:ext cx="2364739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 err="1">
                <a:solidFill>
                  <a:srgbClr val="7030A0"/>
                </a:solidFill>
              </a:rPr>
              <a:t>Platform-specific</a:t>
            </a:r>
            <a:r>
              <a:rPr lang="es-CO" sz="2000" b="1" i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77CD620F-DB1A-4D71-8930-2AFAD8240DD5}"/>
              </a:ext>
            </a:extLst>
          </p:cNvPr>
          <p:cNvSpPr txBox="1">
            <a:spLocks/>
          </p:cNvSpPr>
          <p:nvPr/>
        </p:nvSpPr>
        <p:spPr>
          <a:xfrm>
            <a:off x="914400" y="2334073"/>
            <a:ext cx="2364739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Portable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4CD6A9FD-0695-42D8-98BE-9B0533C1CDA0}"/>
              </a:ext>
            </a:extLst>
          </p:cNvPr>
          <p:cNvSpPr txBox="1">
            <a:spLocks/>
          </p:cNvSpPr>
          <p:nvPr/>
        </p:nvSpPr>
        <p:spPr>
          <a:xfrm>
            <a:off x="914399" y="4356100"/>
            <a:ext cx="2364739" cy="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.NET Standard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74BAFB5-6E08-4671-871F-553507FD6EE3}"/>
              </a:ext>
            </a:extLst>
          </p:cNvPr>
          <p:cNvSpPr txBox="1">
            <a:spLocks/>
          </p:cNvSpPr>
          <p:nvPr/>
        </p:nvSpPr>
        <p:spPr>
          <a:xfrm>
            <a:off x="3279138" y="578634"/>
            <a:ext cx="4306312" cy="122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Las bibliotecas de clases tienen acceso a todas las API en una plataforma determinada (por ejemplo, .NET Framework en Windows, </a:t>
            </a:r>
            <a:r>
              <a:rPr lang="es-ES" sz="1600" dirty="0" err="1"/>
              <a:t>Xamarin</a:t>
            </a:r>
            <a:r>
              <a:rPr lang="es-ES" sz="1600" dirty="0"/>
              <a:t> iOS)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14180A76-CB55-4106-BF2A-CB3CA50673B0}"/>
              </a:ext>
            </a:extLst>
          </p:cNvPr>
          <p:cNvSpPr txBox="1">
            <a:spLocks/>
          </p:cNvSpPr>
          <p:nvPr/>
        </p:nvSpPr>
        <p:spPr>
          <a:xfrm>
            <a:off x="3279138" y="2334540"/>
            <a:ext cx="4306312" cy="122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Las bibliotecas de clases tienen acceso a un subconjunto de API y pueden ser utilizadas por aplicaciones y bibliotecas que se dirigen a múltiples plataformas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98D64FFF-40F5-4135-8EE8-E796E08350C0}"/>
              </a:ext>
            </a:extLst>
          </p:cNvPr>
          <p:cNvSpPr txBox="1">
            <a:spLocks/>
          </p:cNvSpPr>
          <p:nvPr/>
        </p:nvSpPr>
        <p:spPr>
          <a:xfrm>
            <a:off x="3279138" y="4356100"/>
            <a:ext cx="4306312" cy="122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Las bibliotecas de clase son una fusión del concepto de biblioteca portátil y específica de la plataforma en un único modelo que ofrece lo mejor de ambos</a:t>
            </a:r>
          </a:p>
        </p:txBody>
      </p:sp>
    </p:spTree>
    <p:extLst>
      <p:ext uri="{BB962C8B-B14F-4D97-AF65-F5344CB8AC3E}">
        <p14:creationId xmlns:p14="http://schemas.microsoft.com/office/powerpoint/2010/main" val="54257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Inyección de dependencias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Es un patrón de diseño de software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Consiste en evitar el acoplamiento entre clases utilizando interfaces</a:t>
            </a:r>
          </a:p>
          <a:p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Cada clase tiene una función única, </a:t>
            </a:r>
            <a:r>
              <a:rPr lang="es-ES" sz="1600" b="1" dirty="0">
                <a:solidFill>
                  <a:srgbClr val="7030A0"/>
                </a:solidFill>
              </a:rPr>
              <a:t>facilitando el mantenimiento y soporte</a:t>
            </a:r>
            <a:r>
              <a:rPr lang="es-ES" sz="1600" dirty="0"/>
              <a:t> del código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B7D69E-156A-4178-B4FC-4AB9338C9AE0}"/>
              </a:ext>
            </a:extLst>
          </p:cNvPr>
          <p:cNvSpPr txBox="1"/>
          <p:nvPr/>
        </p:nvSpPr>
        <p:spPr>
          <a:xfrm>
            <a:off x="7124700" y="6585742"/>
            <a:ext cx="48050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https://docs.microsoft.com/en-us/dotnet/core/extensions/dependency-injection</a:t>
            </a:r>
          </a:p>
        </p:txBody>
      </p:sp>
      <p:pic>
        <p:nvPicPr>
          <p:cNvPr id="25606" name="Picture 6" descr="Inyección de Dependencias en ASP.NET 4.5 con ASP.NET Core | e de Emil">
            <a:extLst>
              <a:ext uri="{FF2B5EF4-FFF2-40B4-BE49-F238E27FC236}">
                <a16:creationId xmlns:a16="http://schemas.microsoft.com/office/drawing/2014/main" id="{AC32E6F2-98FE-48F9-932F-C4A7A91E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49" y="113756"/>
            <a:ext cx="2364739" cy="137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26B89729-8910-42DD-94ED-D0CBF9281AF0}"/>
              </a:ext>
            </a:extLst>
          </p:cNvPr>
          <p:cNvSpPr txBox="1">
            <a:spLocks/>
          </p:cNvSpPr>
          <p:nvPr/>
        </p:nvSpPr>
        <p:spPr>
          <a:xfrm>
            <a:off x="1028700" y="2589701"/>
            <a:ext cx="4318000" cy="83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Inyección de propiedades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46158293-4EF0-4CEE-B4B7-C3FEA011CD73}"/>
              </a:ext>
            </a:extLst>
          </p:cNvPr>
          <p:cNvSpPr txBox="1">
            <a:spLocks/>
          </p:cNvSpPr>
          <p:nvPr/>
        </p:nvSpPr>
        <p:spPr>
          <a:xfrm>
            <a:off x="1028700" y="1227695"/>
            <a:ext cx="4318000" cy="83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Inyección de dependencias en parámetros de constructor</a:t>
            </a:r>
            <a:r>
              <a:rPr lang="es-CO" sz="2000" b="1" i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1028700" y="3848145"/>
            <a:ext cx="4318000" cy="83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Inyección de dependencias en parámetros de métodos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00CD3B5-6D14-4EA7-953C-790BF8EA3F72}"/>
              </a:ext>
            </a:extLst>
          </p:cNvPr>
          <p:cNvSpPr txBox="1"/>
          <p:nvPr/>
        </p:nvSpPr>
        <p:spPr>
          <a:xfrm>
            <a:off x="1028700" y="5075793"/>
            <a:ext cx="70505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https://www.fixedbuffer.com/inyeccion-de-dependencias-en-net-framework/#:~:text=La%20inyecci%C3%B3n%20de%20dependencias%20consiste,el%20soporte%20de%20nuestro%20c%C3%B3digo.</a:t>
            </a:r>
          </a:p>
        </p:txBody>
      </p:sp>
    </p:spTree>
    <p:extLst>
      <p:ext uri="{BB962C8B-B14F-4D97-AF65-F5344CB8AC3E}">
        <p14:creationId xmlns:p14="http://schemas.microsoft.com/office/powerpoint/2010/main" val="77630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53C84-A56B-4E42-8FAB-9380181E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4E0A7-FD4C-4911-9519-1E0E5B34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b="1" dirty="0"/>
              <a:t>Aplicaciones Web:</a:t>
            </a:r>
          </a:p>
          <a:p>
            <a:pPr lvl="1"/>
            <a:r>
              <a:rPr lang="es-CO" sz="1600" i="1" dirty="0"/>
              <a:t>MVC</a:t>
            </a:r>
          </a:p>
          <a:p>
            <a:pPr lvl="1"/>
            <a:r>
              <a:rPr lang="es-CO" sz="1600" dirty="0"/>
              <a:t>Web </a:t>
            </a:r>
            <a:r>
              <a:rPr lang="es-CO" sz="1600" dirty="0" err="1"/>
              <a:t>Forms</a:t>
            </a:r>
            <a:endParaRPr lang="es-CO" sz="1600" dirty="0"/>
          </a:p>
          <a:p>
            <a:pPr lvl="1"/>
            <a:r>
              <a:rPr lang="es-CO" sz="1600" dirty="0"/>
              <a:t>Web API</a:t>
            </a:r>
          </a:p>
          <a:p>
            <a:pPr lvl="1"/>
            <a:r>
              <a:rPr lang="es-CO" sz="1600" dirty="0"/>
              <a:t>Seguridad</a:t>
            </a:r>
          </a:p>
          <a:p>
            <a:r>
              <a:rPr lang="es-CO" sz="1800" b="1" dirty="0"/>
              <a:t>Otras Aplicaciones:</a:t>
            </a:r>
          </a:p>
          <a:p>
            <a:pPr lvl="1"/>
            <a:r>
              <a:rPr lang="es-CO" sz="1600" dirty="0"/>
              <a:t>Desktop</a:t>
            </a:r>
          </a:p>
          <a:p>
            <a:pPr lvl="1"/>
            <a:r>
              <a:rPr lang="es-CO" sz="1600" dirty="0"/>
              <a:t>ETL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29D307-EE35-42AD-9909-CA34F44F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9F98134-8267-4800-818E-A1FA305B32F8}"/>
              </a:ext>
            </a:extLst>
          </p:cNvPr>
          <p:cNvSpPr txBox="1">
            <a:spLocks/>
          </p:cNvSpPr>
          <p:nvPr/>
        </p:nvSpPr>
        <p:spPr>
          <a:xfrm>
            <a:off x="386094" y="6506694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es-e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9B108-2D40-459A-B158-867ABD4B1348}" type="datetime1">
              <a:rPr lang="es-ES" smtClean="0"/>
              <a:pPr/>
              <a:t>25/03/2022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6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Canales síncronos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Permiten comunicación de cliente/servidor y servidor/cliente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Se pueden crear varios canales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r>
              <a:rPr lang="es-ES" sz="1600" dirty="0"/>
              <a:t>https://docs.microsoft.com/en-us/aspnet/core/signalr/hubs?view=aspnetcore-6.0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B7D69E-156A-4178-B4FC-4AB9338C9AE0}"/>
              </a:ext>
            </a:extLst>
          </p:cNvPr>
          <p:cNvSpPr txBox="1"/>
          <p:nvPr/>
        </p:nvSpPr>
        <p:spPr>
          <a:xfrm>
            <a:off x="7124700" y="6585742"/>
            <a:ext cx="48050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https://docs.microsoft.com/en-us/dotnet/core/extensions/dependency-injection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83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Hubs</a:t>
            </a:r>
            <a:r>
              <a:rPr lang="es-ES" sz="2000" b="1" i="1" dirty="0">
                <a:solidFill>
                  <a:srgbClr val="7030A0"/>
                </a:solidFill>
              </a:rPr>
              <a:t> con </a:t>
            </a:r>
            <a:r>
              <a:rPr lang="es-ES" sz="2000" b="1" i="1" dirty="0" err="1">
                <a:solidFill>
                  <a:srgbClr val="7030A0"/>
                </a:solidFill>
              </a:rPr>
              <a:t>SignalR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pic>
        <p:nvPicPr>
          <p:cNvPr id="31746" name="Picture 2" descr="Historia de SignalR y novedades para .Net Core. · Blog de Tokiotas">
            <a:extLst>
              <a:ext uri="{FF2B5EF4-FFF2-40B4-BE49-F238E27FC236}">
                <a16:creationId xmlns:a16="http://schemas.microsoft.com/office/drawing/2014/main" id="{7AE5EAE3-33A5-47D4-B713-D1DEBB38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18" y="2020403"/>
            <a:ext cx="5245100" cy="28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7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Aplicaciones Web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MVC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13F96AF-762F-416B-98BB-F4DAEFCA79E5}"/>
              </a:ext>
            </a:extLst>
          </p:cNvPr>
          <p:cNvSpPr txBox="1">
            <a:spLocks/>
          </p:cNvSpPr>
          <p:nvPr/>
        </p:nvSpPr>
        <p:spPr>
          <a:xfrm>
            <a:off x="486423" y="1375026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Web </a:t>
            </a:r>
            <a:r>
              <a:rPr lang="es-ES" sz="2000" b="1" i="1" dirty="0" err="1">
                <a:solidFill>
                  <a:srgbClr val="7030A0"/>
                </a:solidFill>
              </a:rPr>
              <a:t>Forms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09F58C8E-3EED-4944-9BB7-CBB3CD519C11}"/>
              </a:ext>
            </a:extLst>
          </p:cNvPr>
          <p:cNvSpPr txBox="1">
            <a:spLocks/>
          </p:cNvSpPr>
          <p:nvPr/>
        </p:nvSpPr>
        <p:spPr>
          <a:xfrm>
            <a:off x="486423" y="2126747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Web API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5AC1CA46-6379-4A9D-AA34-D8A7544CFA4E}"/>
              </a:ext>
            </a:extLst>
          </p:cNvPr>
          <p:cNvSpPr txBox="1">
            <a:spLocks/>
          </p:cNvSpPr>
          <p:nvPr/>
        </p:nvSpPr>
        <p:spPr>
          <a:xfrm>
            <a:off x="486423" y="2976367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Desktop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05A1078A-1741-413E-87B7-19E1F6C77F71}"/>
              </a:ext>
            </a:extLst>
          </p:cNvPr>
          <p:cNvSpPr txBox="1">
            <a:spLocks/>
          </p:cNvSpPr>
          <p:nvPr/>
        </p:nvSpPr>
        <p:spPr>
          <a:xfrm>
            <a:off x="486423" y="3728088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ETL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270AC9-56D8-4EFC-A107-88D571AA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02" y="4349362"/>
            <a:ext cx="5781675" cy="211455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537475B-4EB7-474A-8F6C-5DC60CBC1E3E}"/>
              </a:ext>
            </a:extLst>
          </p:cNvPr>
          <p:cNvSpPr txBox="1"/>
          <p:nvPr/>
        </p:nvSpPr>
        <p:spPr>
          <a:xfrm>
            <a:off x="571837" y="3304677"/>
            <a:ext cx="60939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https://docs.microsoft.com/en-us/visualstudio/ide/create-csharp-winform-visual-studio?view=vs-2022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654DF71-44C8-42E5-901A-E6437BACC5FF}"/>
              </a:ext>
            </a:extLst>
          </p:cNvPr>
          <p:cNvSpPr txBox="1"/>
          <p:nvPr/>
        </p:nvSpPr>
        <p:spPr>
          <a:xfrm>
            <a:off x="571837" y="4060535"/>
            <a:ext cx="60939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https://docs.microsoft.com/en-us/sql/ssdt/download-sql-server-data-tools-ssdt?view=sql-server-ver15</a:t>
            </a:r>
          </a:p>
        </p:txBody>
      </p:sp>
    </p:spTree>
    <p:extLst>
      <p:ext uri="{BB962C8B-B14F-4D97-AF65-F5344CB8AC3E}">
        <p14:creationId xmlns:p14="http://schemas.microsoft.com/office/powerpoint/2010/main" val="11317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Tipos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336800"/>
            <a:ext cx="3161963" cy="3606800"/>
          </a:xfrm>
        </p:spPr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C# es un lenguaje </a:t>
            </a:r>
            <a:r>
              <a:rPr lang="es-CO" sz="2000" b="1" i="1" dirty="0" err="1">
                <a:solidFill>
                  <a:srgbClr val="7030A0"/>
                </a:solidFill>
              </a:rPr>
              <a:t>fuermente</a:t>
            </a:r>
            <a:r>
              <a:rPr lang="es-CO" sz="2000" b="1" i="1" dirty="0">
                <a:solidFill>
                  <a:srgbClr val="7030A0"/>
                </a:solidFill>
              </a:rPr>
              <a:t> tipado</a:t>
            </a:r>
          </a:p>
          <a:p>
            <a:endParaRPr lang="es-CO" sz="2000" b="1" i="1" dirty="0">
              <a:solidFill>
                <a:srgbClr val="7030A0"/>
              </a:solidFill>
            </a:endParaRPr>
          </a:p>
          <a:p>
            <a:r>
              <a:rPr lang="es-ES" b="0" i="0" dirty="0">
                <a:solidFill>
                  <a:srgbClr val="000000"/>
                </a:solidFill>
                <a:effectLst/>
              </a:rPr>
              <a:t>Los tipos de datos están implementados como clases</a:t>
            </a:r>
            <a:endParaRPr lang="es-CO" b="1" i="1" dirty="0">
              <a:solidFill>
                <a:srgbClr val="7030A0"/>
              </a:solidFill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DBF85AFC-5278-4FC7-91C4-206CB302A9E1}"/>
              </a:ext>
            </a:extLst>
          </p:cNvPr>
          <p:cNvSpPr txBox="1">
            <a:spLocks/>
          </p:cNvSpPr>
          <p:nvPr/>
        </p:nvSpPr>
        <p:spPr>
          <a:xfrm>
            <a:off x="571837" y="4573460"/>
            <a:ext cx="3161963" cy="81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Tipos por referencia</a:t>
            </a:r>
            <a:br>
              <a:rPr lang="es-CO" sz="2000" b="1" i="1" dirty="0">
                <a:solidFill>
                  <a:srgbClr val="7030A0"/>
                </a:solidFill>
              </a:rPr>
            </a:br>
            <a:r>
              <a:rPr lang="es-CO" sz="2000" b="1" i="1" dirty="0">
                <a:solidFill>
                  <a:srgbClr val="7030A0"/>
                </a:solidFill>
              </a:rPr>
              <a:t>(</a:t>
            </a:r>
            <a:r>
              <a:rPr lang="es-CO" sz="2000" b="1" i="1" dirty="0" err="1">
                <a:solidFill>
                  <a:srgbClr val="7030A0"/>
                </a:solidFill>
              </a:rPr>
              <a:t>heap</a:t>
            </a:r>
            <a:r>
              <a:rPr lang="es-CO" sz="2000" b="1" i="1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8245258" y="6465740"/>
            <a:ext cx="356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https://docs.microsoft.com/es-es/dotnet/csharp/fundamentals/types/#:~:text=C%23%20es%20un%20lenguaje%20fuertemente,y%20para%20el%20valor%20devuelto.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080AA4-BA94-4805-AB60-941A0F40E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0" y="399154"/>
            <a:ext cx="2924175" cy="20383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235E4B4-D7F6-4FC8-B133-D41FF7BC5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214" y="332479"/>
            <a:ext cx="3105150" cy="2105025"/>
          </a:xfrm>
          <a:prstGeom prst="rect">
            <a:avLst/>
          </a:prstGeom>
        </p:spPr>
      </p:pic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0861B6E1-A287-41CD-BB02-1193ACBBB3FA}"/>
              </a:ext>
            </a:extLst>
          </p:cNvPr>
          <p:cNvSpPr txBox="1">
            <a:spLocks/>
          </p:cNvSpPr>
          <p:nvPr/>
        </p:nvSpPr>
        <p:spPr>
          <a:xfrm>
            <a:off x="571836" y="2953646"/>
            <a:ext cx="3124388" cy="81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Tipos por Valor</a:t>
            </a:r>
            <a:br>
              <a:rPr lang="es-CO" sz="2000" b="1" i="1" dirty="0">
                <a:solidFill>
                  <a:srgbClr val="7030A0"/>
                </a:solidFill>
              </a:rPr>
            </a:br>
            <a:r>
              <a:rPr lang="es-CO" sz="2000" b="1" i="1" dirty="0">
                <a:solidFill>
                  <a:srgbClr val="7030A0"/>
                </a:solidFill>
              </a:rPr>
              <a:t>(</a:t>
            </a:r>
            <a:r>
              <a:rPr lang="es-CO" sz="2000" b="1" i="1" dirty="0" err="1">
                <a:solidFill>
                  <a:srgbClr val="7030A0"/>
                </a:solidFill>
              </a:rPr>
              <a:t>stack</a:t>
            </a:r>
            <a:r>
              <a:rPr lang="es-CO" sz="2000" b="1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C9E36799-F1CB-4C99-8E9E-B8DC728C8111}"/>
              </a:ext>
            </a:extLst>
          </p:cNvPr>
          <p:cNvSpPr txBox="1">
            <a:spLocks/>
          </p:cNvSpPr>
          <p:nvPr/>
        </p:nvSpPr>
        <p:spPr>
          <a:xfrm>
            <a:off x="3062707" y="2931421"/>
            <a:ext cx="4722393" cy="94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Almacenan datos a los que se puede acceder de forma directa. (nativos de .NET creados por el programador y enumerados)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AA334C85-BBA5-4CA4-B8FA-A4D9FF16D97D}"/>
              </a:ext>
            </a:extLst>
          </p:cNvPr>
          <p:cNvSpPr txBox="1">
            <a:spLocks/>
          </p:cNvSpPr>
          <p:nvPr/>
        </p:nvSpPr>
        <p:spPr>
          <a:xfrm>
            <a:off x="3062707" y="4577004"/>
            <a:ext cx="4722393" cy="94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Almacenan la dirección de memoria en la que se encuentra un dato determinado. Al acceso es de forma indirecta</a:t>
            </a:r>
          </a:p>
        </p:txBody>
      </p:sp>
    </p:spTree>
    <p:extLst>
      <p:ext uri="{BB962C8B-B14F-4D97-AF65-F5344CB8AC3E}">
        <p14:creationId xmlns:p14="http://schemas.microsoft.com/office/powerpoint/2010/main" val="32340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6D00-D516-4B76-BFE2-47D88E10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para la plataforma .NET</a:t>
            </a: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5BCF31-710C-4F7C-8668-4A86E0DFD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52573"/>
              </p:ext>
            </p:extLst>
          </p:nvPr>
        </p:nvGraphicFramePr>
        <p:xfrm>
          <a:off x="1628384" y="2183607"/>
          <a:ext cx="9269260" cy="3503210"/>
        </p:xfrm>
        <a:graphic>
          <a:graphicData uri="http://schemas.openxmlformats.org/drawingml/2006/table">
            <a:tbl>
              <a:tblPr/>
              <a:tblGrid>
                <a:gridCol w="2317315">
                  <a:extLst>
                    <a:ext uri="{9D8B030D-6E8A-4147-A177-3AD203B41FA5}">
                      <a16:colId xmlns:a16="http://schemas.microsoft.com/office/drawing/2014/main" val="2122780845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2874199316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3143476678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484345473"/>
                    </a:ext>
                  </a:extLst>
                </a:gridCol>
              </a:tblGrid>
              <a:tr h="383907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effectLst/>
                        </a:rPr>
                        <a:t>Nombre de la clase</a:t>
                      </a:r>
                      <a:endParaRPr lang="es-CO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b="1" dirty="0">
                          <a:effectLst/>
                        </a:rPr>
                        <a:t>Tipo de dato en VB.NET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b="1" dirty="0">
                          <a:effectLst/>
                        </a:rPr>
                        <a:t>Tipo de dato en C#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>
                        <a:effectLst/>
                      </a:endParaRPr>
                    </a:p>
                    <a:p>
                      <a:pPr algn="ctr"/>
                      <a:r>
                        <a:rPr lang="es-CO" sz="1200" b="1" dirty="0">
                          <a:effectLst/>
                        </a:rPr>
                        <a:t>Descripción</a:t>
                      </a:r>
                      <a:endParaRPr lang="es-CO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05935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Byte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Byte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effectLst/>
                        </a:rPr>
                        <a:t>Byte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Entero sin signo de 8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65318"/>
                  </a:ext>
                </a:extLst>
              </a:tr>
              <a:tr h="383907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Sbyte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Sbyte</a:t>
                      </a:r>
                      <a:r>
                        <a:rPr lang="es-CO" sz="1100" dirty="0">
                          <a:effectLst/>
                        </a:rPr>
                        <a:t> (No nativo)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effectLst/>
                        </a:rPr>
                        <a:t>sbyte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Entero sin signo de 8bit (Tipo no acorde con el CLS)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35726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Int16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Short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effectLst/>
                        </a:rPr>
                        <a:t>short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Entero con signo de 16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65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 dirty="0">
                          <a:effectLst/>
                        </a:rPr>
                        <a:t>Int32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Integer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 err="1">
                          <a:effectLst/>
                        </a:rPr>
                        <a:t>int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Entero con signo de 32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910069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Int64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Long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 err="1">
                          <a:effectLst/>
                        </a:rPr>
                        <a:t>long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Entero con signo de 64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985943"/>
                  </a:ext>
                </a:extLst>
              </a:tr>
              <a:tr h="383907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Uint16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UInt16 (No nativo)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 err="1">
                          <a:effectLst/>
                        </a:rPr>
                        <a:t>ushort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Entero sin signo de 16 bit. (Tipo no acorde con el CLS)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81911"/>
                  </a:ext>
                </a:extLst>
              </a:tr>
              <a:tr h="383907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Uint32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Uint32 (No nativo)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 err="1">
                          <a:effectLst/>
                        </a:rPr>
                        <a:t>uint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Entero sin signo de 32 bit. (Tipo no acorde con el CLS)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108337"/>
                  </a:ext>
                </a:extLst>
              </a:tr>
              <a:tr h="383907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Uint64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Uint64 (No nativo)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effectLst/>
                        </a:rPr>
                        <a:t>ulong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Entero sin signo de 64 bit. (Tipo no acorde con el CLS)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19823"/>
                  </a:ext>
                </a:extLst>
              </a:tr>
              <a:tr h="559923"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Single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Single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effectLst/>
                        </a:rPr>
                        <a:t>float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Numero con coma flotante de precisión simple, de 32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08412"/>
                  </a:ext>
                </a:extLst>
              </a:tr>
            </a:tbl>
          </a:graphicData>
        </a:graphic>
      </p:graphicFrame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01A84D0D-C6AD-44DD-A96C-C8C06BCB962D}"/>
              </a:ext>
            </a:extLst>
          </p:cNvPr>
          <p:cNvSpPr txBox="1">
            <a:spLocks/>
          </p:cNvSpPr>
          <p:nvPr/>
        </p:nvSpPr>
        <p:spPr>
          <a:xfrm>
            <a:off x="386094" y="6506694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es-e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9B108-2D40-459A-B158-867ABD4B1348}" type="datetime1">
              <a:rPr lang="es-ES" smtClean="0"/>
              <a:pPr/>
              <a:t>25/03/2022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914B24-0BBC-4271-B7F5-1A863FEC0A0D}"/>
              </a:ext>
            </a:extLst>
          </p:cNvPr>
          <p:cNvSpPr txBox="1"/>
          <p:nvPr/>
        </p:nvSpPr>
        <p:spPr>
          <a:xfrm>
            <a:off x="9697494" y="6278906"/>
            <a:ext cx="23749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https://desarrolloweb.com/articulos/1388.php</a:t>
            </a:r>
          </a:p>
        </p:txBody>
      </p:sp>
    </p:spTree>
    <p:extLst>
      <p:ext uri="{BB962C8B-B14F-4D97-AF65-F5344CB8AC3E}">
        <p14:creationId xmlns:p14="http://schemas.microsoft.com/office/powerpoint/2010/main" val="6582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6D00-D516-4B76-BFE2-47D88E10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datos para la plataforma .NET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F84F6-144B-479F-8672-494FA8B0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F8922F-02C6-4C66-A927-239426D9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02813"/>
              </p:ext>
            </p:extLst>
          </p:nvPr>
        </p:nvGraphicFramePr>
        <p:xfrm>
          <a:off x="1628384" y="2183607"/>
          <a:ext cx="9269260" cy="3675277"/>
        </p:xfrm>
        <a:graphic>
          <a:graphicData uri="http://schemas.openxmlformats.org/drawingml/2006/table">
            <a:tbl>
              <a:tblPr/>
              <a:tblGrid>
                <a:gridCol w="2317315">
                  <a:extLst>
                    <a:ext uri="{9D8B030D-6E8A-4147-A177-3AD203B41FA5}">
                      <a16:colId xmlns:a16="http://schemas.microsoft.com/office/drawing/2014/main" val="2122780845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2874199316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3143476678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484345473"/>
                    </a:ext>
                  </a:extLst>
                </a:gridCol>
              </a:tblGrid>
              <a:tr h="383907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effectLst/>
                        </a:rPr>
                        <a:t>Nombre de la clase</a:t>
                      </a:r>
                      <a:endParaRPr lang="es-CO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b="1" dirty="0">
                          <a:effectLst/>
                        </a:rPr>
                        <a:t>Tipo de dato en VB.NET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b="1" dirty="0">
                          <a:effectLst/>
                        </a:rPr>
                        <a:t>Tipo de dato en C#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>
                        <a:effectLst/>
                      </a:endParaRPr>
                    </a:p>
                    <a:p>
                      <a:pPr algn="ctr"/>
                      <a:r>
                        <a:rPr lang="es-CO" sz="1200" b="1" dirty="0">
                          <a:effectLst/>
                        </a:rPr>
                        <a:t>Descripción</a:t>
                      </a:r>
                      <a:endParaRPr lang="es-CO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05935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Double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Double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 err="1">
                          <a:effectLst/>
                        </a:rPr>
                        <a:t>double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Numero con coma flotante de precisión doble, de 64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65318"/>
                  </a:ext>
                </a:extLst>
              </a:tr>
              <a:tr h="383907"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Boolean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Boolean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 err="1">
                          <a:effectLst/>
                        </a:rPr>
                        <a:t>bool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effectLst/>
                        </a:rPr>
                        <a:t>Valor </a:t>
                      </a:r>
                      <a:r>
                        <a:rPr lang="es-CO" sz="1100" dirty="0" err="1">
                          <a:effectLst/>
                        </a:rPr>
                        <a:t>logico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35726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Char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Char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effectLst/>
                        </a:rPr>
                        <a:t>char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effectLst/>
                        </a:rPr>
                        <a:t>Carácter </a:t>
                      </a:r>
                      <a:r>
                        <a:rPr lang="es-CO" sz="1100" dirty="0" err="1">
                          <a:effectLst/>
                        </a:rPr>
                        <a:t>unicode</a:t>
                      </a:r>
                      <a:r>
                        <a:rPr lang="es-CO" sz="1100" dirty="0">
                          <a:effectLst/>
                        </a:rPr>
                        <a:t> de 16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65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 dirty="0">
                          <a:effectLst/>
                        </a:rPr>
                        <a:t>Decimal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effectLst/>
                        </a:rPr>
                        <a:t>Decimal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effectLst/>
                        </a:rPr>
                        <a:t>decimal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effectLst/>
                        </a:rPr>
                        <a:t>Valor decimal de 96 bit.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910069"/>
                  </a:ext>
                </a:extLst>
              </a:tr>
              <a:tr h="255938"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IntPtr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IntPtr (No nativo)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effectLst/>
                        </a:rPr>
                        <a:t>--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Entero con signo cuyo tamaño depende de la plataforma: 32 bit en plataformas de 32 bit y 64 bit en plataformas de 64 bit. (Tipo no acorde con el CLS)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985943"/>
                  </a:ext>
                </a:extLst>
              </a:tr>
              <a:tr h="383907"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UintPtr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effectLst/>
                        </a:rPr>
                        <a:t>UintPtr (No nativo)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effectLst/>
                        </a:rPr>
                        <a:t>--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Entero sin signo cuyo tamaño depende de la plataforma: 32 bit en plataformas de 32 bit y 64 bit en plataformas de 64 bit. (Tipo no acorde con el CLS)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81911"/>
                  </a:ext>
                </a:extLst>
              </a:tr>
              <a:tr h="383907"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String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 err="1">
                          <a:effectLst/>
                        </a:rPr>
                        <a:t>String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 err="1">
                          <a:effectLst/>
                        </a:rPr>
                        <a:t>string</a:t>
                      </a:r>
                      <a:endParaRPr lang="es-CO" sz="1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effectLst/>
                        </a:rPr>
                        <a:t>Cadena de caracteres.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10833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D68168C-D7B8-45FB-9370-D157E8422AF1}"/>
              </a:ext>
            </a:extLst>
          </p:cNvPr>
          <p:cNvSpPr txBox="1"/>
          <p:nvPr/>
        </p:nvSpPr>
        <p:spPr>
          <a:xfrm>
            <a:off x="9697494" y="6278906"/>
            <a:ext cx="23749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https://desarrolloweb.com/articulos/1388.php</a:t>
            </a:r>
          </a:p>
        </p:txBody>
      </p:sp>
    </p:spTree>
    <p:extLst>
      <p:ext uri="{BB962C8B-B14F-4D97-AF65-F5344CB8AC3E}">
        <p14:creationId xmlns:p14="http://schemas.microsoft.com/office/powerpoint/2010/main" val="104637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Tipos por valor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336800"/>
            <a:ext cx="3161963" cy="3606800"/>
          </a:xfrm>
        </p:spPr>
        <p:txBody>
          <a:bodyPr>
            <a:normAutofit/>
          </a:bodyPr>
          <a:lstStyle/>
          <a:p>
            <a:endParaRPr lang="es-CO" dirty="0"/>
          </a:p>
          <a:p>
            <a:r>
              <a:rPr lang="es-ES" b="1" dirty="0">
                <a:solidFill>
                  <a:srgbClr val="7030A0"/>
                </a:solidFill>
              </a:rPr>
              <a:t>La pila o “</a:t>
            </a:r>
            <a:r>
              <a:rPr lang="es-ES" b="1" dirty="0" err="1">
                <a:solidFill>
                  <a:srgbClr val="7030A0"/>
                </a:solidFill>
              </a:rPr>
              <a:t>stack</a:t>
            </a:r>
            <a:r>
              <a:rPr lang="es-ES" b="1" dirty="0">
                <a:solidFill>
                  <a:srgbClr val="7030A0"/>
                </a:solidFill>
              </a:rPr>
              <a:t>”:</a:t>
            </a:r>
            <a:r>
              <a:rPr lang="es-ES" dirty="0"/>
              <a:t> es una zona de memoria reservada para almacenar información de uso inmediato por parte del hilo de ejecución actual del programa.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8245258" y="6465740"/>
            <a:ext cx="356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https://docs.microsoft.com/es-es/dotnet/csharp/fundamentals/types/#:~:text=C%23%20es%20un%20lenguaje%20fuertemente,y%20para%20el%20valor%20devuelto.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4E4F38-3F65-4CAA-BCED-E752CCAD9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287" y="392260"/>
            <a:ext cx="5698241" cy="29097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687187-7C43-4782-BCC0-9DB9BCDFF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882" y="4140200"/>
            <a:ext cx="5353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8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Tipos por referencia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336800"/>
            <a:ext cx="3161963" cy="3606800"/>
          </a:xfrm>
        </p:spPr>
        <p:txBody>
          <a:bodyPr>
            <a:normAutofit/>
          </a:bodyPr>
          <a:lstStyle/>
          <a:p>
            <a:endParaRPr lang="es-CO" dirty="0"/>
          </a:p>
          <a:p>
            <a:r>
              <a:rPr lang="es-ES" b="1" dirty="0">
                <a:solidFill>
                  <a:srgbClr val="7030A0"/>
                </a:solidFill>
              </a:rPr>
              <a:t>El montón o “</a:t>
            </a:r>
            <a:r>
              <a:rPr lang="es-ES" b="1" dirty="0" err="1">
                <a:solidFill>
                  <a:srgbClr val="7030A0"/>
                </a:solidFill>
              </a:rPr>
              <a:t>heap</a:t>
            </a:r>
            <a:r>
              <a:rPr lang="es-ES" b="1" dirty="0">
                <a:solidFill>
                  <a:srgbClr val="7030A0"/>
                </a:solidFill>
              </a:rPr>
              <a:t>”:</a:t>
            </a:r>
            <a:r>
              <a:rPr lang="es-ES" dirty="0"/>
              <a:t> es una zona de memoria reservada para poder asignarla de manera dinámica.</a:t>
            </a:r>
            <a:br>
              <a:rPr lang="es-ES" dirty="0"/>
            </a:br>
            <a:r>
              <a:rPr lang="es-ES" dirty="0"/>
              <a:t>Al contrario que en la pila no existen “normas” para poder asignar o desasignar información en el montón,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8245258" y="6465740"/>
            <a:ext cx="356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https://docs.microsoft.com/es-es/dotnet/csharp/fundamentals/types/#:~:text=C%23%20es%20un%20lenguaje%20fuertemente,y%20para%20el%20valor%20devuelto.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C9315F-ECA6-40F5-A46D-7C7F6D592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492"/>
          <a:stretch/>
        </p:blipFill>
        <p:spPr>
          <a:xfrm>
            <a:off x="1707503" y="212966"/>
            <a:ext cx="5459113" cy="36067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E5CF9D-C33F-4C63-8369-BDFA4A9C1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616" y="4140200"/>
            <a:ext cx="5334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Tipos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5778" y="2336800"/>
            <a:ext cx="3161963" cy="3606800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80814C0-3263-44AC-93A4-90BF969F99CF}"/>
              </a:ext>
            </a:extLst>
          </p:cNvPr>
          <p:cNvSpPr txBox="1"/>
          <p:nvPr/>
        </p:nvSpPr>
        <p:spPr>
          <a:xfrm>
            <a:off x="6148539" y="5340520"/>
            <a:ext cx="19307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" dirty="0"/>
              <a:t>https://desarrolloweb.com/articulos/1389.php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A3A3F073-0B07-4BD0-8604-4AF369D4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C3DC88-B3B4-4271-8C49-FD944DD2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7" y="607392"/>
            <a:ext cx="7486070" cy="473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02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{850C6078-3FA7-4782-90A0-0D56A1B126F5}tf78438558_win32</Template>
  <TotalTime>774</TotalTime>
  <Words>1710</Words>
  <Application>Microsoft Office PowerPoint</Application>
  <PresentationFormat>Panorámica</PresentationFormat>
  <Paragraphs>290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Calibri</vt:lpstr>
      <vt:lpstr>Century Gothic</vt:lpstr>
      <vt:lpstr>Garamond</vt:lpstr>
      <vt:lpstr>Segoe UI</vt:lpstr>
      <vt:lpstr>SavonVTI</vt:lpstr>
      <vt:lpstr>Estructura, Componentes y aplicaciones</vt:lpstr>
      <vt:lpstr>¿Qué han oído sobre POO? (Programación orientada a objetos)</vt:lpstr>
      <vt:lpstr>Agenda</vt:lpstr>
      <vt:lpstr>Tipos de datos</vt:lpstr>
      <vt:lpstr>Tipos de datos para la plataforma .NET</vt:lpstr>
      <vt:lpstr>Tipos de datos para la plataforma .NET</vt:lpstr>
      <vt:lpstr>Tipos por valor</vt:lpstr>
      <vt:lpstr>Tipos por referencia</vt:lpstr>
      <vt:lpstr>Tipos de datos</vt:lpstr>
      <vt:lpstr>Clases con VB.NET</vt:lpstr>
      <vt:lpstr>Clases con C#</vt:lpstr>
      <vt:lpstr>Inferir del tipo de dato</vt:lpstr>
      <vt:lpstr>Declaración de métodos</vt:lpstr>
      <vt:lpstr>Métodos genéricos</vt:lpstr>
      <vt:lpstr>Variables</vt:lpstr>
      <vt:lpstr>Operadores</vt:lpstr>
      <vt:lpstr>Operadores</vt:lpstr>
      <vt:lpstr>Operadores</vt:lpstr>
      <vt:lpstr>Operadores</vt:lpstr>
      <vt:lpstr>Encapsulamiento</vt:lpstr>
      <vt:lpstr>Namespace (Espacios de nombres)</vt:lpstr>
      <vt:lpstr>NuGet</vt:lpstr>
      <vt:lpstr>Entity Framework</vt:lpstr>
      <vt:lpstr>Language Integrated Query (LINQ) (C#)</vt:lpstr>
      <vt:lpstr>Presentación de PowerPoint</vt:lpstr>
      <vt:lpstr>Acceso a servidores LDAP</vt:lpstr>
      <vt:lpstr>Acceso a servidores FTP</vt:lpstr>
      <vt:lpstr>Biblioteca de clases</vt:lpstr>
      <vt:lpstr>Inyección de dependencias</vt:lpstr>
      <vt:lpstr>Canales síncronos</vt:lpstr>
      <vt:lpstr>Aplicaciones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Vargas Buitrago, Michael Andres</dc:creator>
  <cp:lastModifiedBy>Vargas Buitrago, Michael Andres</cp:lastModifiedBy>
  <cp:revision>23</cp:revision>
  <dcterms:created xsi:type="dcterms:W3CDTF">2022-03-04T23:44:37Z</dcterms:created>
  <dcterms:modified xsi:type="dcterms:W3CDTF">2022-03-26T03:17:08Z</dcterms:modified>
</cp:coreProperties>
</file>