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3" r:id="rId4"/>
    <p:sldId id="266" r:id="rId5"/>
    <p:sldId id="265" r:id="rId6"/>
    <p:sldId id="264" r:id="rId7"/>
    <p:sldId id="268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5E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04/03/2022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04/03/2022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04/03/2022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04/03/2022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04/03/2022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04/03/2022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04/03/2022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04/03/2022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04/03/2022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04/03/2022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04/03/2022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04/03/2022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04/03/2022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04/03/2022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5C3D7E-CB73-40A0-8CA7-010928ADF320}"/>
              </a:ext>
            </a:extLst>
          </p:cNvPr>
          <p:cNvSpPr txBox="1">
            <a:spLocks/>
          </p:cNvSpPr>
          <p:nvPr/>
        </p:nvSpPr>
        <p:spPr>
          <a:xfrm>
            <a:off x="9222288" y="488515"/>
            <a:ext cx="2527126" cy="2718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CO" b="1" dirty="0"/>
              <a:t>2021-11-08</a:t>
            </a:r>
          </a:p>
          <a:p>
            <a:pPr algn="ctr"/>
            <a:endParaRPr lang="es-CO" b="1" dirty="0"/>
          </a:p>
          <a:p>
            <a:pPr algn="ctr"/>
            <a:endParaRPr lang="es-CO" b="1" dirty="0"/>
          </a:p>
          <a:p>
            <a:pPr algn="ctr"/>
            <a:r>
              <a:rPr lang="es-CO" b="1" dirty="0"/>
              <a:t>Soporte Hasta</a:t>
            </a:r>
          </a:p>
          <a:p>
            <a:pPr algn="ctr"/>
            <a:r>
              <a:rPr lang="es-CO" b="1" dirty="0"/>
              <a:t>2024-11-08</a:t>
            </a:r>
          </a:p>
        </p:txBody>
      </p:sp>
      <p:pic>
        <p:nvPicPr>
          <p:cNvPr id="10244" name="Picture 4" descr="Curso Microservicios usando NET 6 | Última versión de ASP.NET Core 6">
            <a:extLst>
              <a:ext uri="{FF2B5EF4-FFF2-40B4-BE49-F238E27FC236}">
                <a16:creationId xmlns:a16="http://schemas.microsoft.com/office/drawing/2014/main" id="{24F122A5-61FB-48EE-833D-87FCFB97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52" y="1089961"/>
            <a:ext cx="8973852" cy="504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2C5A3-D0CA-48C5-B685-E2FD7B65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b="1" i="1" dirty="0">
                <a:solidFill>
                  <a:srgbClr val="7030A0"/>
                </a:solidFill>
              </a:rPr>
              <a:t>Quick </a:t>
            </a:r>
            <a:r>
              <a:rPr lang="es-CO" sz="3600" b="1" i="1" dirty="0" err="1">
                <a:solidFill>
                  <a:srgbClr val="7030A0"/>
                </a:solidFill>
              </a:rPr>
              <a:t>Pills</a:t>
            </a:r>
            <a:endParaRPr lang="es-CO" sz="3600" b="1" i="1" dirty="0">
              <a:solidFill>
                <a:srgbClr val="7030A0"/>
              </a:solidFill>
            </a:endParaRPr>
          </a:p>
        </p:txBody>
      </p:sp>
      <p:pic>
        <p:nvPicPr>
          <p:cNvPr id="11278" name="Picture 14" descr="Entity Framework: Code First, Database First y Model First ¿En qué consiste  cada uno? | campusMVP.es">
            <a:extLst>
              <a:ext uri="{FF2B5EF4-FFF2-40B4-BE49-F238E27FC236}">
                <a16:creationId xmlns:a16="http://schemas.microsoft.com/office/drawing/2014/main" id="{72EC4DEB-5F6D-4FB0-9628-B3E90F373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3" y="1591833"/>
            <a:ext cx="3307395" cy="13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Nuevo curso: Desarrollo web con ASP.NET Core MVC | campusMVP.es">
            <a:extLst>
              <a:ext uri="{FF2B5EF4-FFF2-40B4-BE49-F238E27FC236}">
                <a16:creationId xmlns:a16="http://schemas.microsoft.com/office/drawing/2014/main" id="{C0CB76C2-0F16-4FA8-BC47-A8B92F6E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02" y="1591831"/>
            <a:ext cx="3307398" cy="13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 descr="Qué es Blazor Web Framework de Microsoft y debería usarlo? - Diario Informe">
            <a:extLst>
              <a:ext uri="{FF2B5EF4-FFF2-40B4-BE49-F238E27FC236}">
                <a16:creationId xmlns:a16="http://schemas.microsoft.com/office/drawing/2014/main" id="{DB8827FD-1F8E-4FEF-962B-C05FB271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3" y="3487563"/>
            <a:ext cx="3161963" cy="17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6" name="Picture 22" descr="NET MAUI Preview 2 | Javier Suárez | Blog">
            <a:extLst>
              <a:ext uri="{FF2B5EF4-FFF2-40B4-BE49-F238E27FC236}">
                <a16:creationId xmlns:a16="http://schemas.microsoft.com/office/drawing/2014/main" id="{3AAD00AF-7731-4221-9FB9-6D54AE8F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99" y="3429000"/>
            <a:ext cx="1955800" cy="18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C07920-15D4-4968-96BB-073D7685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err="1"/>
              <a:t>.Net</a:t>
            </a:r>
            <a:r>
              <a:rPr lang="es-CO" dirty="0"/>
              <a:t> Framework no va a desaparecer ni va a evolucionar</a:t>
            </a:r>
          </a:p>
          <a:p>
            <a:endParaRPr lang="es-CO" dirty="0"/>
          </a:p>
          <a:p>
            <a:r>
              <a:rPr lang="es-CO" dirty="0" err="1"/>
              <a:t>.Net</a:t>
            </a:r>
            <a:r>
              <a:rPr lang="es-CO" dirty="0"/>
              <a:t> Core en el fondo es lo mismo que               y desaparece del mapa</a:t>
            </a:r>
          </a:p>
          <a:p>
            <a:endParaRPr lang="es-CO" dirty="0"/>
          </a:p>
          <a:p>
            <a:r>
              <a:rPr lang="es-CO" dirty="0"/>
              <a:t>.NET es el presente y futuro de la plataforma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D51018A-9855-4E24-9A8C-4F4D8CB81956}"/>
              </a:ext>
            </a:extLst>
          </p:cNvPr>
          <p:cNvSpPr txBox="1">
            <a:spLocks/>
          </p:cNvSpPr>
          <p:nvPr/>
        </p:nvSpPr>
        <p:spPr>
          <a:xfrm>
            <a:off x="4502766" y="4846788"/>
            <a:ext cx="1402080" cy="42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b="1" dirty="0" err="1">
                <a:solidFill>
                  <a:srgbClr val="8065E0"/>
                </a:solidFill>
              </a:rPr>
              <a:t>.Net</a:t>
            </a:r>
            <a:r>
              <a:rPr lang="es-CO" sz="2400" b="1" dirty="0">
                <a:solidFill>
                  <a:srgbClr val="8065E0"/>
                </a:solidFill>
              </a:rPr>
              <a:t> MAUI</a:t>
            </a:r>
          </a:p>
        </p:txBody>
      </p:sp>
      <p:pic>
        <p:nvPicPr>
          <p:cNvPr id="11288" name="Picture 24" descr="NET Core - Wikipedia, la enciclopedia libre">
            <a:extLst>
              <a:ext uri="{FF2B5EF4-FFF2-40B4-BE49-F238E27FC236}">
                <a16:creationId xmlns:a16="http://schemas.microsoft.com/office/drawing/2014/main" id="{202D7005-E8B3-4013-8406-20CF14A0B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32857" r="9574" b="29326"/>
          <a:stretch/>
        </p:blipFill>
        <p:spPr bwMode="auto">
          <a:xfrm>
            <a:off x="9922949" y="4086616"/>
            <a:ext cx="597979" cy="2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DB9F49B-C537-4E0C-AC66-DDF9878CEABA}"/>
              </a:ext>
            </a:extLst>
          </p:cNvPr>
          <p:cNvSpPr txBox="1"/>
          <p:nvPr/>
        </p:nvSpPr>
        <p:spPr>
          <a:xfrm>
            <a:off x="9490268" y="6621732"/>
            <a:ext cx="2701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dirty="0"/>
              <a:t>https://www.youtube.com/watch?v=zWfIl2Za-es</a:t>
            </a:r>
          </a:p>
        </p:txBody>
      </p:sp>
    </p:spTree>
    <p:extLst>
      <p:ext uri="{BB962C8B-B14F-4D97-AF65-F5344CB8AC3E}">
        <p14:creationId xmlns:p14="http://schemas.microsoft.com/office/powerpoint/2010/main" val="402317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E376-0B0F-4A36-A2D2-0641BCC4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b="1" dirty="0"/>
              <a:t>Aprender bien .NET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B48845-D9EE-4685-8B4A-B9359491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Curva de aprendizaje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F25D0-9F64-413F-BF16-4FBDD452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0362" y="6035040"/>
            <a:ext cx="4963438" cy="365760"/>
          </a:xfrm>
        </p:spPr>
        <p:txBody>
          <a:bodyPr/>
          <a:lstStyle/>
          <a:p>
            <a:pPr rtl="0"/>
            <a:r>
              <a:rPr lang="es-ES" dirty="0"/>
              <a:t>https://www.campusmvp.es/recursos/post/que-es-la-plataforma-net-y-cuales-son-sus-principales-partes.aspx</a:t>
            </a:r>
            <a:endParaRPr lang="en-US" dirty="0"/>
          </a:p>
        </p:txBody>
      </p:sp>
      <p:sp>
        <p:nvSpPr>
          <p:cNvPr id="6" name="AutoShape 2" descr="Qué es .NET Core | OpenWebinars">
            <a:extLst>
              <a:ext uri="{FF2B5EF4-FFF2-40B4-BE49-F238E27FC236}">
                <a16:creationId xmlns:a16="http://schemas.microsoft.com/office/drawing/2014/main" id="{B02CB53B-B892-45AB-9F1E-72A0753D5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FC10E68-24E6-4DAF-BAE4-19940A16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5" y="457200"/>
            <a:ext cx="5572125" cy="51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¿Qué es .NET?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Plataforma de Microsoft para el </a:t>
            </a:r>
            <a:r>
              <a:rPr lang="es-CO" sz="2000" b="1" i="1" dirty="0">
                <a:solidFill>
                  <a:srgbClr val="7030A0"/>
                </a:solidFill>
              </a:rPr>
              <a:t>desarrollo de aplicaciones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581C8-CA3C-414D-84DB-9EA194DD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39" y="494886"/>
            <a:ext cx="3480378" cy="232186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1CB336C-D390-450B-A068-30657AB01F02}"/>
              </a:ext>
            </a:extLst>
          </p:cNvPr>
          <p:cNvSpPr/>
          <p:nvPr/>
        </p:nvSpPr>
        <p:spPr>
          <a:xfrm>
            <a:off x="628650" y="3645422"/>
            <a:ext cx="1828800" cy="9895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Lenguajes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BD2FAC-8DC2-4F08-9A92-CCDAEF165CEE}"/>
              </a:ext>
            </a:extLst>
          </p:cNvPr>
          <p:cNvSpPr/>
          <p:nvPr/>
        </p:nvSpPr>
        <p:spPr>
          <a:xfrm>
            <a:off x="3362325" y="3645421"/>
            <a:ext cx="1828800" cy="9895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err="1"/>
              <a:t>Runtimes</a:t>
            </a:r>
            <a:endParaRPr lang="es-CO" sz="24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4F3F15A-90AC-4670-9900-D34FF9D0099E}"/>
              </a:ext>
            </a:extLst>
          </p:cNvPr>
          <p:cNvSpPr/>
          <p:nvPr/>
        </p:nvSpPr>
        <p:spPr>
          <a:xfrm>
            <a:off x="6096000" y="3645422"/>
            <a:ext cx="1828800" cy="9895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Librerías</a:t>
            </a:r>
          </a:p>
        </p:txBody>
      </p:sp>
      <p:sp>
        <p:nvSpPr>
          <p:cNvPr id="9" name="Cruz 8">
            <a:extLst>
              <a:ext uri="{FF2B5EF4-FFF2-40B4-BE49-F238E27FC236}">
                <a16:creationId xmlns:a16="http://schemas.microsoft.com/office/drawing/2014/main" id="{1B8F24A2-0273-40B7-B794-F774B486AAD4}"/>
              </a:ext>
            </a:extLst>
          </p:cNvPr>
          <p:cNvSpPr/>
          <p:nvPr/>
        </p:nvSpPr>
        <p:spPr>
          <a:xfrm>
            <a:off x="2617939" y="3895592"/>
            <a:ext cx="502899" cy="489211"/>
          </a:xfrm>
          <a:prstGeom prst="plus">
            <a:avLst>
              <a:gd name="adj" fmla="val 4113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ruz 12">
            <a:extLst>
              <a:ext uri="{FF2B5EF4-FFF2-40B4-BE49-F238E27FC236}">
                <a16:creationId xmlns:a16="http://schemas.microsoft.com/office/drawing/2014/main" id="{C0BDF0CA-7187-4E75-82BA-779ADFAB9E43}"/>
              </a:ext>
            </a:extLst>
          </p:cNvPr>
          <p:cNvSpPr/>
          <p:nvPr/>
        </p:nvSpPr>
        <p:spPr>
          <a:xfrm>
            <a:off x="5336550" y="3938741"/>
            <a:ext cx="502899" cy="489211"/>
          </a:xfrm>
          <a:prstGeom prst="plus">
            <a:avLst>
              <a:gd name="adj" fmla="val 4113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DBF85AFC-5278-4FC7-91C4-206CB302A9E1}"/>
              </a:ext>
            </a:extLst>
          </p:cNvPr>
          <p:cNvSpPr txBox="1">
            <a:spLocks/>
          </p:cNvSpPr>
          <p:nvPr/>
        </p:nvSpPr>
        <p:spPr>
          <a:xfrm>
            <a:off x="571837" y="5373559"/>
            <a:ext cx="3161963" cy="98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i="1" dirty="0">
                <a:solidFill>
                  <a:srgbClr val="7030A0"/>
                </a:solidFill>
              </a:rPr>
              <a:t>Gratis</a:t>
            </a:r>
          </a:p>
          <a:p>
            <a:r>
              <a:rPr lang="es-CO" sz="2000" b="1" i="1" dirty="0">
                <a:solidFill>
                  <a:srgbClr val="7030A0"/>
                </a:solidFill>
              </a:rPr>
              <a:t>Código abierto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Lenguajes de .NET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Plataforma de Microsoft para el </a:t>
            </a:r>
            <a:r>
              <a:rPr lang="es-CO" sz="2000" b="1" i="1" dirty="0">
                <a:solidFill>
                  <a:srgbClr val="7030A0"/>
                </a:solidFill>
              </a:rPr>
              <a:t>desarrollo de aplicaciones</a:t>
            </a:r>
            <a:endParaRPr lang="es-CO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4E25EE-E828-4ADF-8021-47535AF9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12" y="2076253"/>
            <a:ext cx="2667099" cy="26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Basic .NET - Wikipedia, la enciclopedia libre">
            <a:extLst>
              <a:ext uri="{FF2B5EF4-FFF2-40B4-BE49-F238E27FC236}">
                <a16:creationId xmlns:a16="http://schemas.microsoft.com/office/drawing/2014/main" id="{701FABAB-C93F-4228-964E-757083C8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82" y="580909"/>
            <a:ext cx="1518798" cy="15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A5D30D-0F95-4C8E-8B4E-0F17707D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39" y="3798332"/>
            <a:ext cx="1897928" cy="18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D3FD58F-BED8-4ADF-BE27-DD3AB6820F29}"/>
              </a:ext>
            </a:extLst>
          </p:cNvPr>
          <p:cNvSpPr txBox="1"/>
          <p:nvPr/>
        </p:nvSpPr>
        <p:spPr>
          <a:xfrm>
            <a:off x="1232306" y="22595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Visual Basic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57D381-E50D-4913-B384-821901872CD2}"/>
              </a:ext>
            </a:extLst>
          </p:cNvPr>
          <p:cNvSpPr txBox="1"/>
          <p:nvPr/>
        </p:nvSpPr>
        <p:spPr>
          <a:xfrm>
            <a:off x="5314811" y="4329401"/>
            <a:ext cx="12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 Sharp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7AE33C-F5C0-4247-AD0C-F0F141735050}"/>
              </a:ext>
            </a:extLst>
          </p:cNvPr>
          <p:cNvSpPr txBox="1"/>
          <p:nvPr/>
        </p:nvSpPr>
        <p:spPr>
          <a:xfrm>
            <a:off x="1521702" y="575893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 Sharp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85F3739-9E84-413E-AD46-AC9C1CAD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3F7F-72C8-4825-9340-9367620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Plataforma de </a:t>
            </a:r>
            <a:r>
              <a:rPr lang="es-CO" b="1" dirty="0" err="1"/>
              <a:t>.Net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6F6E1-8E19-4852-AF48-84C4677A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</a:t>
            </a:r>
            <a:r>
              <a:rPr lang="es-CO" dirty="0" err="1"/>
              <a:t>Runtime</a:t>
            </a:r>
            <a:r>
              <a:rPr lang="es-CO" dirty="0"/>
              <a:t> es la parte </a:t>
            </a:r>
            <a:r>
              <a:rPr lang="es-CO" sz="2000" dirty="0"/>
              <a:t>encargada de ejecutar las aplicaciones desarrolladas</a:t>
            </a:r>
            <a:endParaRPr lang="es-CO" i="1" dirty="0"/>
          </a:p>
          <a:p>
            <a:endParaRPr lang="es-ES" b="0" i="0" dirty="0">
              <a:effectLst/>
              <a:latin typeface="Open Sans" panose="020B0606030504020204" pitchFamily="34" charset="0"/>
            </a:endParaRPr>
          </a:p>
          <a:p>
            <a:r>
              <a:rPr lang="es-ES" sz="2000" b="1" i="1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Esto le permite ejecutar aplicaciones .NET multiplataforma.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FEA77-2BC9-431C-9E05-E4D91F3A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1" y="6239455"/>
            <a:ext cx="4236929" cy="365760"/>
          </a:xfrm>
        </p:spPr>
        <p:txBody>
          <a:bodyPr/>
          <a:lstStyle/>
          <a:p>
            <a:pPr rtl="0"/>
            <a:r>
              <a:rPr lang="es-ES" dirty="0"/>
              <a:t>https://www.campusmvp.es/recursos/post/que-es-la-plataforma-net-y-cuales-son-sus-principales-partes.aspx</a:t>
            </a: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8777E88-0AE9-4286-A209-409F310B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252785"/>
            <a:ext cx="59055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ED49463-E622-4A27-823E-C7C154041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4FDB-65EB-4544-8049-C40C850F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Evolución de las funcionalidades</a:t>
            </a:r>
          </a:p>
        </p:txBody>
      </p:sp>
      <p:pic>
        <p:nvPicPr>
          <p:cNvPr id="3074" name="Picture 2" descr="Qué es la plataforma .NET y cuáles son sus principales partes | campusMVP.es">
            <a:extLst>
              <a:ext uri="{FF2B5EF4-FFF2-40B4-BE49-F238E27FC236}">
                <a16:creationId xmlns:a16="http://schemas.microsoft.com/office/drawing/2014/main" id="{BBA5351D-E065-4BA3-A7E6-4ECAEC3B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03" y="214312"/>
            <a:ext cx="4762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1FFBB2A-E2B0-4629-B0AC-3A816D0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02" y="2517731"/>
            <a:ext cx="2517732" cy="25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DE8225-91E9-4334-ADFC-C660883BF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¿Que podemos hacer?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s-CO" sz="2800" dirty="0"/>
          </a:p>
          <a:p>
            <a:pPr algn="ctr"/>
            <a:r>
              <a:rPr lang="es-CO" sz="3200" b="1" i="1" dirty="0">
                <a:solidFill>
                  <a:srgbClr val="7030A0"/>
                </a:solidFill>
              </a:rPr>
              <a:t>Todo tipo de aplicaciones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581C8-CA3C-414D-84DB-9EA194DD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6" name="AutoShape 2" descr="image-20201031130558619">
            <a:extLst>
              <a:ext uri="{FF2B5EF4-FFF2-40B4-BE49-F238E27FC236}">
                <a16:creationId xmlns:a16="http://schemas.microsoft.com/office/drawing/2014/main" id="{1B105E77-0346-44AC-B96E-D21E414B0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03ADF702-7E77-4906-8D79-C6946797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2" y="1708098"/>
            <a:ext cx="7450765" cy="3441803"/>
          </a:xfrm>
          <a:prstGeom prst="rect">
            <a:avLst/>
          </a:prstGeom>
        </p:spPr>
      </p:pic>
      <p:sp>
        <p:nvSpPr>
          <p:cNvPr id="16" name="Marcador de fecha 4">
            <a:extLst>
              <a:ext uri="{FF2B5EF4-FFF2-40B4-BE49-F238E27FC236}">
                <a16:creationId xmlns:a16="http://schemas.microsoft.com/office/drawing/2014/main" id="{004E5A2D-140F-416A-8AFB-B9E8C03C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1" y="6239455"/>
            <a:ext cx="4236929" cy="365760"/>
          </a:xfrm>
        </p:spPr>
        <p:txBody>
          <a:bodyPr/>
          <a:lstStyle/>
          <a:p>
            <a:pPr rtl="0"/>
            <a:r>
              <a:rPr lang="en-US" dirty="0"/>
              <a:t>https://openwebinars.net/blog/que-es-net-core/</a:t>
            </a:r>
          </a:p>
        </p:txBody>
      </p:sp>
    </p:spTree>
    <p:extLst>
      <p:ext uri="{BB962C8B-B14F-4D97-AF65-F5344CB8AC3E}">
        <p14:creationId xmlns:p14="http://schemas.microsoft.com/office/powerpoint/2010/main" val="214584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562" y="1599990"/>
            <a:ext cx="3268319" cy="1645920"/>
          </a:xfrm>
        </p:spPr>
        <p:txBody>
          <a:bodyPr/>
          <a:lstStyle/>
          <a:p>
            <a:r>
              <a:rPr lang="es-CO" b="1" dirty="0"/>
              <a:t>Entornos en tiempo de ejecución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581C8-CA3C-414D-84DB-9EA194DD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6" name="AutoShape 2" descr="image-20201031130558619">
            <a:extLst>
              <a:ext uri="{FF2B5EF4-FFF2-40B4-BE49-F238E27FC236}">
                <a16:creationId xmlns:a16="http://schemas.microsoft.com/office/drawing/2014/main" id="{1B105E77-0346-44AC-B96E-D21E414B0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Marcador de fecha 4">
            <a:extLst>
              <a:ext uri="{FF2B5EF4-FFF2-40B4-BE49-F238E27FC236}">
                <a16:creationId xmlns:a16="http://schemas.microsoft.com/office/drawing/2014/main" id="{004E5A2D-140F-416A-8AFB-B9E8C03C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1" y="6239455"/>
            <a:ext cx="4236929" cy="365760"/>
          </a:xfrm>
        </p:spPr>
        <p:txBody>
          <a:bodyPr/>
          <a:lstStyle/>
          <a:p>
            <a:pPr rtl="0"/>
            <a:r>
              <a:rPr lang="en-US" dirty="0"/>
              <a:t>https://openwebinars.net/blog/que-es-net-core/</a:t>
            </a:r>
          </a:p>
        </p:txBody>
      </p:sp>
      <p:pic>
        <p:nvPicPr>
          <p:cNvPr id="7170" name="Picture 2" descr="Microsoft anuncia .NET Framework 4.8 – Jorge Serrano">
            <a:extLst>
              <a:ext uri="{FF2B5EF4-FFF2-40B4-BE49-F238E27FC236}">
                <a16:creationId xmlns:a16="http://schemas.microsoft.com/office/drawing/2014/main" id="{E45611FB-660C-4BE7-A19C-28644F242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58" y="545021"/>
            <a:ext cx="1332349" cy="13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1E9811-6960-43A8-981D-9710CDF3CF95}"/>
              </a:ext>
            </a:extLst>
          </p:cNvPr>
          <p:cNvSpPr txBox="1"/>
          <p:nvPr/>
        </p:nvSpPr>
        <p:spPr>
          <a:xfrm>
            <a:off x="453119" y="2003549"/>
            <a:ext cx="240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CLR</a:t>
            </a:r>
          </a:p>
          <a:p>
            <a:pPr algn="ctr"/>
            <a:r>
              <a:rPr lang="es-CO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Common</a:t>
            </a: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Language</a:t>
            </a: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Runtime</a:t>
            </a:r>
            <a:endParaRPr lang="es-CO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442C317-6006-4335-A3AD-28BDA71C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24" y="539089"/>
            <a:ext cx="1332350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0FA8F8B-DAA8-49B2-9987-39865C2CBFF8}"/>
              </a:ext>
            </a:extLst>
          </p:cNvPr>
          <p:cNvSpPr txBox="1"/>
          <p:nvPr/>
        </p:nvSpPr>
        <p:spPr>
          <a:xfrm>
            <a:off x="4798556" y="2003549"/>
            <a:ext cx="289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Core CLR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CoreCommon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Language Runtime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lang="es-CO" dirty="0"/>
          </a:p>
        </p:txBody>
      </p:sp>
      <p:pic>
        <p:nvPicPr>
          <p:cNvPr id="7174" name="Picture 6" descr="Xamarin, ¿pequeño salto mortal? – Parte 1: Instalación – Artículos y  tendencias sobre soluciones tecnológicas">
            <a:extLst>
              <a:ext uri="{FF2B5EF4-FFF2-40B4-BE49-F238E27FC236}">
                <a16:creationId xmlns:a16="http://schemas.microsoft.com/office/drawing/2014/main" id="{7AA6871D-43C1-47DF-AD1F-CE457A58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" y="3648671"/>
            <a:ext cx="210893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EC5EF-650E-4EEC-BDD2-8A051109551F}"/>
              </a:ext>
            </a:extLst>
          </p:cNvPr>
          <p:cNvSpPr txBox="1"/>
          <p:nvPr/>
        </p:nvSpPr>
        <p:spPr>
          <a:xfrm>
            <a:off x="453119" y="4944071"/>
            <a:ext cx="269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Entorno de implementación </a:t>
            </a: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Mono</a:t>
            </a:r>
            <a:endParaRPr lang="es-CO" dirty="0"/>
          </a:p>
        </p:txBody>
      </p:sp>
      <p:pic>
        <p:nvPicPr>
          <p:cNvPr id="7176" name="Picture 8" descr="UWP, una forma de crear aplicaciones multiplataforma para Windows">
            <a:extLst>
              <a:ext uri="{FF2B5EF4-FFF2-40B4-BE49-F238E27FC236}">
                <a16:creationId xmlns:a16="http://schemas.microsoft.com/office/drawing/2014/main" id="{CC49EF68-494E-4805-B18D-BB93C00A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65" y="3648671"/>
            <a:ext cx="3066467" cy="15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C068975-893B-4424-8B9E-EF72F1724A0F}"/>
              </a:ext>
            </a:extLst>
          </p:cNvPr>
          <p:cNvSpPr txBox="1"/>
          <p:nvPr/>
        </p:nvSpPr>
        <p:spPr>
          <a:xfrm>
            <a:off x="5044285" y="5128737"/>
            <a:ext cx="240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0000"/>
                </a:solidFill>
                <a:latin typeface="Open Sans" panose="020B0606030504020204" pitchFamily="34" charset="0"/>
              </a:rPr>
              <a:t>UWP</a:t>
            </a:r>
          </a:p>
          <a:p>
            <a:pPr algn="ctr"/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Universal Windows 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Platform</a:t>
            </a:r>
            <a:endParaRPr lang="es-CO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1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22CD6-B2CA-456A-8FFA-349D003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2574220"/>
          </a:xfrm>
        </p:spPr>
        <p:txBody>
          <a:bodyPr/>
          <a:lstStyle/>
          <a:p>
            <a:pPr algn="ctr"/>
            <a:r>
              <a:rPr lang="es-CO" b="1" dirty="0"/>
              <a:t>Compatibilidad</a:t>
            </a:r>
            <a:br>
              <a:rPr lang="es-CO" b="1" dirty="0"/>
            </a:br>
            <a:r>
              <a:rPr lang="es-CO" b="1" dirty="0"/>
              <a:t>y</a:t>
            </a:r>
            <a:br>
              <a:rPr lang="es-CO" b="1" dirty="0"/>
            </a:br>
            <a:r>
              <a:rPr lang="es-CO" b="1" dirty="0"/>
              <a:t>Herramientas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E2A46CA-D345-4C0A-B8C0-C73F6F700D93}"/>
              </a:ext>
            </a:extLst>
          </p:cNvPr>
          <p:cNvSpPr/>
          <p:nvPr/>
        </p:nvSpPr>
        <p:spPr>
          <a:xfrm>
            <a:off x="1540700" y="451059"/>
            <a:ext cx="3043825" cy="2818357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DDBB89-62F7-456E-ACFE-B37F616B695F}"/>
              </a:ext>
            </a:extLst>
          </p:cNvPr>
          <p:cNvSpPr/>
          <p:nvPr/>
        </p:nvSpPr>
        <p:spPr>
          <a:xfrm>
            <a:off x="3367412" y="451059"/>
            <a:ext cx="3043825" cy="281835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23ADD4-6174-4C5A-AE83-21F60DE7123C}"/>
              </a:ext>
            </a:extLst>
          </p:cNvPr>
          <p:cNvSpPr txBox="1"/>
          <p:nvPr/>
        </p:nvSpPr>
        <p:spPr>
          <a:xfrm>
            <a:off x="1883931" y="1537070"/>
            <a:ext cx="14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.NET</a:t>
            </a:r>
            <a:b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Core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5512F-7C88-490D-A981-DDDFD28A5768}"/>
              </a:ext>
            </a:extLst>
          </p:cNvPr>
          <p:cNvSpPr txBox="1"/>
          <p:nvPr/>
        </p:nvSpPr>
        <p:spPr>
          <a:xfrm>
            <a:off x="4756140" y="1537070"/>
            <a:ext cx="14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.NET</a:t>
            </a:r>
            <a:b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Framework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78D2D6-0B2C-4A84-9A16-C2029CCD6AE5}"/>
              </a:ext>
            </a:extLst>
          </p:cNvPr>
          <p:cNvSpPr txBox="1"/>
          <p:nvPr/>
        </p:nvSpPr>
        <p:spPr>
          <a:xfrm>
            <a:off x="3272659" y="1537071"/>
            <a:ext cx="14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.NET</a:t>
            </a:r>
            <a:b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s-CO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Standard</a:t>
            </a:r>
            <a:endParaRPr lang="es-CO" dirty="0"/>
          </a:p>
        </p:txBody>
      </p:sp>
      <p:pic>
        <p:nvPicPr>
          <p:cNvPr id="8196" name="Picture 4" descr="Programación remota a través de SSH con Visual Studio Code | Solucionex">
            <a:extLst>
              <a:ext uri="{FF2B5EF4-FFF2-40B4-BE49-F238E27FC236}">
                <a16:creationId xmlns:a16="http://schemas.microsoft.com/office/drawing/2014/main" id="{6A2BF9B8-CDD0-4A66-8B8E-A221CDE7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12" y="4355425"/>
            <a:ext cx="2561573" cy="144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icrosoft Visual Studio - Wikipedia, la enciclopedia libre">
            <a:extLst>
              <a:ext uri="{FF2B5EF4-FFF2-40B4-BE49-F238E27FC236}">
                <a16:creationId xmlns:a16="http://schemas.microsoft.com/office/drawing/2014/main" id="{49C03109-1837-493F-90C2-63DC6D00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64" y="4355425"/>
            <a:ext cx="1460271" cy="144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Visual Studio for Mac actualizado a la versión 8.0.8 (8.0.8.2) – Jorge  Serrano">
            <a:extLst>
              <a:ext uri="{FF2B5EF4-FFF2-40B4-BE49-F238E27FC236}">
                <a16:creationId xmlns:a16="http://schemas.microsoft.com/office/drawing/2014/main" id="{81CC8C93-30B8-4453-854F-618C8616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50" y="40043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6B397F6-09AA-4EDF-8E45-039CF7A3FDBE}"/>
              </a:ext>
            </a:extLst>
          </p:cNvPr>
          <p:cNvSpPr txBox="1"/>
          <p:nvPr/>
        </p:nvSpPr>
        <p:spPr>
          <a:xfrm>
            <a:off x="470118" y="5962765"/>
            <a:ext cx="180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Visual Studio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35FA6E-BD8B-43B0-A8E5-C14CBEF35776}"/>
              </a:ext>
            </a:extLst>
          </p:cNvPr>
          <p:cNvSpPr txBox="1"/>
          <p:nvPr/>
        </p:nvSpPr>
        <p:spPr>
          <a:xfrm>
            <a:off x="3214202" y="5962765"/>
            <a:ext cx="18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Visual Studio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Code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E1EFF07-517E-43D2-AB94-BD7189018B2C}"/>
              </a:ext>
            </a:extLst>
          </p:cNvPr>
          <p:cNvSpPr txBox="1"/>
          <p:nvPr/>
        </p:nvSpPr>
        <p:spPr>
          <a:xfrm>
            <a:off x="5709653" y="5962764"/>
            <a:ext cx="18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Visual Studio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88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oTecno by Conexión Efectiva">
            <a:extLst>
              <a:ext uri="{FF2B5EF4-FFF2-40B4-BE49-F238E27FC236}">
                <a16:creationId xmlns:a16="http://schemas.microsoft.com/office/drawing/2014/main" id="{E5F27B50-0CE4-4AE0-A978-34CEA030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0" y="260021"/>
            <a:ext cx="11892380" cy="63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47BAC8-8970-41A6-A1BA-80EFC86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814" y="375780"/>
            <a:ext cx="2489548" cy="889349"/>
          </a:xfrm>
        </p:spPr>
        <p:txBody>
          <a:bodyPr/>
          <a:lstStyle/>
          <a:p>
            <a:pPr algn="ctr"/>
            <a:r>
              <a:rPr lang="es-CO" b="1" dirty="0"/>
              <a:t>2020-11-10</a:t>
            </a:r>
          </a:p>
        </p:txBody>
      </p:sp>
    </p:spTree>
    <p:extLst>
      <p:ext uri="{BB962C8B-B14F-4D97-AF65-F5344CB8AC3E}">
        <p14:creationId xmlns:p14="http://schemas.microsoft.com/office/powerpoint/2010/main" val="190352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{850C6078-3FA7-4782-90A0-0D56A1B126F5}tf78438558_win32</Template>
  <TotalTime>149</TotalTime>
  <Words>247</Words>
  <Application>Microsoft Office PowerPoint</Application>
  <PresentationFormat>Panorámica</PresentationFormat>
  <Paragraphs>59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Open Sans</vt:lpstr>
      <vt:lpstr>SavonVTI</vt:lpstr>
      <vt:lpstr>Title Lorem Ipsum</vt:lpstr>
      <vt:lpstr>¿Qué es .NET?</vt:lpstr>
      <vt:lpstr>Lenguajes de .NET</vt:lpstr>
      <vt:lpstr>Plataforma de .Net</vt:lpstr>
      <vt:lpstr>Evolución de las funcionalidades</vt:lpstr>
      <vt:lpstr>¿Que podemos hacer?</vt:lpstr>
      <vt:lpstr>Entornos en tiempo de ejecución</vt:lpstr>
      <vt:lpstr>Compatibilidad y Herramientas</vt:lpstr>
      <vt:lpstr>2020-11-10</vt:lpstr>
      <vt:lpstr>Presentación de PowerPoint</vt:lpstr>
      <vt:lpstr>Quick Pills</vt:lpstr>
      <vt:lpstr>Aprender bien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Vargas Buitrago, Michael Andres</dc:creator>
  <cp:lastModifiedBy>Vargas Buitrago, Michael Andres</cp:lastModifiedBy>
  <cp:revision>3</cp:revision>
  <dcterms:created xsi:type="dcterms:W3CDTF">2022-03-04T23:44:37Z</dcterms:created>
  <dcterms:modified xsi:type="dcterms:W3CDTF">2022-03-05T02:13:57Z</dcterms:modified>
</cp:coreProperties>
</file>