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7" r:id="rId13"/>
    <p:sldId id="266" r:id="rId14"/>
    <p:sldId id="268" r:id="rId15"/>
    <p:sldId id="269" r:id="rId16"/>
    <p:sldId id="270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4D4E5-BD99-48EA-BE7C-152DAE1A4405}" v="79" dt="2020-10-21T20:56:54.865"/>
    <p1510:client id="{E6D089C2-20DF-4D0D-8677-18E2441432AD}" v="6" dt="2020-10-21T20:16:18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ndres Vargas Buitrago" userId="S::michael.vargas@javeriana.edu.co::143b16d8-3d2b-4f9d-9738-bbde3d4cdb4e" providerId="AD" clId="Web-{E6D089C2-20DF-4D0D-8677-18E2441432AD}"/>
    <pc:docChg chg="modSld">
      <pc:chgData name="Michael Andres Vargas Buitrago" userId="S::michael.vargas@javeriana.edu.co::143b16d8-3d2b-4f9d-9738-bbde3d4cdb4e" providerId="AD" clId="Web-{E6D089C2-20DF-4D0D-8677-18E2441432AD}" dt="2020-10-21T20:16:18.758" v="5" actId="14100"/>
      <pc:docMkLst>
        <pc:docMk/>
      </pc:docMkLst>
      <pc:sldChg chg="modSp">
        <pc:chgData name="Michael Andres Vargas Buitrago" userId="S::michael.vargas@javeriana.edu.co::143b16d8-3d2b-4f9d-9738-bbde3d4cdb4e" providerId="AD" clId="Web-{E6D089C2-20DF-4D0D-8677-18E2441432AD}" dt="2020-10-21T20:15:35.679" v="0" actId="14100"/>
        <pc:sldMkLst>
          <pc:docMk/>
          <pc:sldMk cId="109857222" sldId="256"/>
        </pc:sldMkLst>
        <pc:spChg chg="mod">
          <ac:chgData name="Michael Andres Vargas Buitrago" userId="S::michael.vargas@javeriana.edu.co::143b16d8-3d2b-4f9d-9738-bbde3d4cdb4e" providerId="AD" clId="Web-{E6D089C2-20DF-4D0D-8677-18E2441432AD}" dt="2020-10-21T20:15:35.679" v="0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Michael Andres Vargas Buitrago" userId="S::michael.vargas@javeriana.edu.co::143b16d8-3d2b-4f9d-9738-bbde3d4cdb4e" providerId="AD" clId="Web-{E6D089C2-20DF-4D0D-8677-18E2441432AD}" dt="2020-10-21T20:15:56.195" v="3" actId="20577"/>
        <pc:sldMkLst>
          <pc:docMk/>
          <pc:sldMk cId="93394283" sldId="257"/>
        </pc:sldMkLst>
        <pc:spChg chg="mod">
          <ac:chgData name="Michael Andres Vargas Buitrago" userId="S::michael.vargas@javeriana.edu.co::143b16d8-3d2b-4f9d-9738-bbde3d4cdb4e" providerId="AD" clId="Web-{E6D089C2-20DF-4D0D-8677-18E2441432AD}" dt="2020-10-21T20:15:56.195" v="3" actId="20577"/>
          <ac:spMkLst>
            <pc:docMk/>
            <pc:sldMk cId="93394283" sldId="257"/>
            <ac:spMk id="3" creationId="{2FD2ABDF-9FBE-4D38-937E-C8802D94795F}"/>
          </ac:spMkLst>
        </pc:spChg>
      </pc:sldChg>
      <pc:sldChg chg="modSp">
        <pc:chgData name="Michael Andres Vargas Buitrago" userId="S::michael.vargas@javeriana.edu.co::143b16d8-3d2b-4f9d-9738-bbde3d4cdb4e" providerId="AD" clId="Web-{E6D089C2-20DF-4D0D-8677-18E2441432AD}" dt="2020-10-21T20:16:18.758" v="5" actId="14100"/>
        <pc:sldMkLst>
          <pc:docMk/>
          <pc:sldMk cId="256665444" sldId="263"/>
        </pc:sldMkLst>
        <pc:picChg chg="mod">
          <ac:chgData name="Michael Andres Vargas Buitrago" userId="S::michael.vargas@javeriana.edu.co::143b16d8-3d2b-4f9d-9738-bbde3d4cdb4e" providerId="AD" clId="Web-{E6D089C2-20DF-4D0D-8677-18E2441432AD}" dt="2020-10-21T20:16:18.758" v="5" actId="14100"/>
          <ac:picMkLst>
            <pc:docMk/>
            <pc:sldMk cId="256665444" sldId="263"/>
            <ac:picMk id="61" creationId="{5A06E866-1CE6-44DA-96EE-F2DB22D4FC8A}"/>
          </ac:picMkLst>
        </pc:picChg>
      </pc:sldChg>
    </pc:docChg>
  </pc:docChgLst>
  <pc:docChgLst>
    <pc:chgData name="Edwin Fernando" userId="cebd07d5-4b2c-4927-9bef-625bdca4b312" providerId="ADAL" clId="{6414D4E5-BD99-48EA-BE7C-152DAE1A4405}"/>
    <pc:docChg chg="undo custSel mod addSld delSld modSld">
      <pc:chgData name="Edwin Fernando" userId="cebd07d5-4b2c-4927-9bef-625bdca4b312" providerId="ADAL" clId="{6414D4E5-BD99-48EA-BE7C-152DAE1A4405}" dt="2020-10-21T20:56:54.865" v="1500" actId="2696"/>
      <pc:docMkLst>
        <pc:docMk/>
      </pc:docMkLst>
      <pc:sldChg chg="addSp modSp mod setBg">
        <pc:chgData name="Edwin Fernando" userId="cebd07d5-4b2c-4927-9bef-625bdca4b312" providerId="ADAL" clId="{6414D4E5-BD99-48EA-BE7C-152DAE1A4405}" dt="2020-10-21T17:35:54.451" v="1487" actId="14100"/>
        <pc:sldMkLst>
          <pc:docMk/>
          <pc:sldMk cId="109857222" sldId="256"/>
        </pc:sldMkLst>
        <pc:spChg chg="mod">
          <ac:chgData name="Edwin Fernando" userId="cebd07d5-4b2c-4927-9bef-625bdca4b312" providerId="ADAL" clId="{6414D4E5-BD99-48EA-BE7C-152DAE1A4405}" dt="2020-10-21T17:24:26.147" v="131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win Fernando" userId="cebd07d5-4b2c-4927-9bef-625bdca4b312" providerId="ADAL" clId="{6414D4E5-BD99-48EA-BE7C-152DAE1A4405}" dt="2020-10-21T17:25:13.202" v="1319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Edwin Fernando" userId="cebd07d5-4b2c-4927-9bef-625bdca4b312" providerId="ADAL" clId="{6414D4E5-BD99-48EA-BE7C-152DAE1A4405}" dt="2020-10-21T17:35:54.451" v="1487" actId="14100"/>
          <ac:spMkLst>
            <pc:docMk/>
            <pc:sldMk cId="109857222" sldId="256"/>
            <ac:spMk id="5" creationId="{F0EF9FD5-BCDD-46E7-B740-91EFB0E073C0}"/>
          </ac:spMkLst>
        </pc:spChg>
        <pc:spChg chg="add">
          <ac:chgData name="Edwin Fernando" userId="cebd07d5-4b2c-4927-9bef-625bdca4b312" providerId="ADAL" clId="{6414D4E5-BD99-48EA-BE7C-152DAE1A4405}" dt="2020-10-21T17:22:53.389" v="1268" actId="26606"/>
          <ac:spMkLst>
            <pc:docMk/>
            <pc:sldMk cId="109857222" sldId="256"/>
            <ac:spMk id="10" creationId="{B538A7B5-B32D-421E-B110-AB5B1A7CC2E8}"/>
          </ac:spMkLst>
        </pc:spChg>
        <pc:spChg chg="add">
          <ac:chgData name="Edwin Fernando" userId="cebd07d5-4b2c-4927-9bef-625bdca4b312" providerId="ADAL" clId="{6414D4E5-BD99-48EA-BE7C-152DAE1A4405}" dt="2020-10-21T17:22:53.389" v="1268" actId="26606"/>
          <ac:spMkLst>
            <pc:docMk/>
            <pc:sldMk cId="109857222" sldId="256"/>
            <ac:spMk id="12" creationId="{14D36999-26F8-45E4-AB41-D485D0B0B1C2}"/>
          </ac:spMkLst>
        </pc:spChg>
        <pc:picChg chg="add mod">
          <ac:chgData name="Edwin Fernando" userId="cebd07d5-4b2c-4927-9bef-625bdca4b312" providerId="ADAL" clId="{6414D4E5-BD99-48EA-BE7C-152DAE1A4405}" dt="2020-10-21T17:35:49.706" v="1486" actId="14100"/>
          <ac:picMkLst>
            <pc:docMk/>
            <pc:sldMk cId="109857222" sldId="256"/>
            <ac:picMk id="4" creationId="{B8FF2030-E105-4F62-BA79-6584FED88357}"/>
          </ac:picMkLst>
        </pc:picChg>
        <pc:picChg chg="add">
          <ac:chgData name="Edwin Fernando" userId="cebd07d5-4b2c-4927-9bef-625bdca4b312" providerId="ADAL" clId="{6414D4E5-BD99-48EA-BE7C-152DAE1A4405}" dt="2020-10-21T17:22:53.389" v="1268" actId="26606"/>
          <ac:picMkLst>
            <pc:docMk/>
            <pc:sldMk cId="109857222" sldId="256"/>
            <ac:picMk id="14" creationId="{30F8DA27-CE91-4AEB-B854-6F06B5485E3B}"/>
          </ac:picMkLst>
        </pc:picChg>
        <pc:picChg chg="add">
          <ac:chgData name="Edwin Fernando" userId="cebd07d5-4b2c-4927-9bef-625bdca4b312" providerId="ADAL" clId="{6414D4E5-BD99-48EA-BE7C-152DAE1A4405}" dt="2020-10-21T17:22:53.389" v="1268" actId="26606"/>
          <ac:picMkLst>
            <pc:docMk/>
            <pc:sldMk cId="109857222" sldId="256"/>
            <ac:picMk id="16" creationId="{F7AF4E20-3DDE-4998-96BE-44EE182540FB}"/>
          </ac:picMkLst>
        </pc:picChg>
      </pc:sldChg>
      <pc:sldChg chg="addSp modSp add mod setBg">
        <pc:chgData name="Edwin Fernando" userId="cebd07d5-4b2c-4927-9bef-625bdca4b312" providerId="ADAL" clId="{6414D4E5-BD99-48EA-BE7C-152DAE1A4405}" dt="2020-10-21T16:36:16.982" v="808" actId="26606"/>
        <pc:sldMkLst>
          <pc:docMk/>
          <pc:sldMk cId="93394283" sldId="257"/>
        </pc:sldMkLst>
        <pc:spChg chg="mod">
          <ac:chgData name="Edwin Fernando" userId="cebd07d5-4b2c-4927-9bef-625bdca4b312" providerId="ADAL" clId="{6414D4E5-BD99-48EA-BE7C-152DAE1A4405}" dt="2020-10-21T16:36:16.982" v="808" actId="26606"/>
          <ac:spMkLst>
            <pc:docMk/>
            <pc:sldMk cId="93394283" sldId="257"/>
            <ac:spMk id="2" creationId="{77B597B6-B902-47F6-8C63-CC86E89B5ED2}"/>
          </ac:spMkLst>
        </pc:spChg>
        <pc:spChg chg="mod">
          <ac:chgData name="Edwin Fernando" userId="cebd07d5-4b2c-4927-9bef-625bdca4b312" providerId="ADAL" clId="{6414D4E5-BD99-48EA-BE7C-152DAE1A4405}" dt="2020-10-21T16:36:16.982" v="808" actId="26606"/>
          <ac:spMkLst>
            <pc:docMk/>
            <pc:sldMk cId="93394283" sldId="257"/>
            <ac:spMk id="3" creationId="{2FD2ABDF-9FBE-4D38-937E-C8802D94795F}"/>
          </ac:spMkLst>
        </pc:spChg>
        <pc:spChg chg="add">
          <ac:chgData name="Edwin Fernando" userId="cebd07d5-4b2c-4927-9bef-625bdca4b312" providerId="ADAL" clId="{6414D4E5-BD99-48EA-BE7C-152DAE1A4405}" dt="2020-10-21T16:36:16.982" v="808" actId="26606"/>
          <ac:spMkLst>
            <pc:docMk/>
            <pc:sldMk cId="93394283" sldId="257"/>
            <ac:spMk id="8" creationId="{4351DFE5-F63D-4BE0-BDA9-E3EB88F01AA5}"/>
          </ac:spMkLst>
        </pc:spChg>
        <pc:picChg chg="add">
          <ac:chgData name="Edwin Fernando" userId="cebd07d5-4b2c-4927-9bef-625bdca4b312" providerId="ADAL" clId="{6414D4E5-BD99-48EA-BE7C-152DAE1A4405}" dt="2020-10-21T16:36:16.982" v="808" actId="26606"/>
          <ac:picMkLst>
            <pc:docMk/>
            <pc:sldMk cId="93394283" sldId="257"/>
            <ac:picMk id="10" creationId="{3AA16612-ACD2-4A16-8F2B-4514FD6BF28F}"/>
          </ac:picMkLst>
        </pc:picChg>
      </pc:sldChg>
      <pc:sldChg chg="addSp delSp modSp add mod setBg">
        <pc:chgData name="Edwin Fernando" userId="cebd07d5-4b2c-4927-9bef-625bdca4b312" providerId="ADAL" clId="{6414D4E5-BD99-48EA-BE7C-152DAE1A4405}" dt="2020-10-21T17:07:18.605" v="1174" actId="1076"/>
        <pc:sldMkLst>
          <pc:docMk/>
          <pc:sldMk cId="2914524864" sldId="258"/>
        </pc:sldMkLst>
        <pc:spChg chg="mod">
          <ac:chgData name="Edwin Fernando" userId="cebd07d5-4b2c-4927-9bef-625bdca4b312" providerId="ADAL" clId="{6414D4E5-BD99-48EA-BE7C-152DAE1A4405}" dt="2020-10-21T17:07:18.605" v="1174" actId="1076"/>
          <ac:spMkLst>
            <pc:docMk/>
            <pc:sldMk cId="2914524864" sldId="258"/>
            <ac:spMk id="2" creationId="{CD2C5619-0352-4244-9323-4A205306A40E}"/>
          </ac:spMkLst>
        </pc:spChg>
        <pc:spChg chg="del">
          <ac:chgData name="Edwin Fernando" userId="cebd07d5-4b2c-4927-9bef-625bdca4b312" providerId="ADAL" clId="{6414D4E5-BD99-48EA-BE7C-152DAE1A4405}" dt="2020-10-21T16:34:30.258" v="775" actId="478"/>
          <ac:spMkLst>
            <pc:docMk/>
            <pc:sldMk cId="2914524864" sldId="258"/>
            <ac:spMk id="3" creationId="{A52DB5C9-A0DF-4340-901E-D5A6BB93D940}"/>
          </ac:spMkLst>
        </pc:spChg>
        <pc:spChg chg="add">
          <ac:chgData name="Edwin Fernando" userId="cebd07d5-4b2c-4927-9bef-625bdca4b312" providerId="ADAL" clId="{6414D4E5-BD99-48EA-BE7C-152DAE1A4405}" dt="2020-10-21T17:06:51.365" v="1165" actId="26606"/>
          <ac:spMkLst>
            <pc:docMk/>
            <pc:sldMk cId="2914524864" sldId="258"/>
            <ac:spMk id="9" creationId="{7F357D35-3E3E-4EC7-B3AE-C106ABB7DC68}"/>
          </ac:spMkLst>
        </pc:spChg>
        <pc:spChg chg="add">
          <ac:chgData name="Edwin Fernando" userId="cebd07d5-4b2c-4927-9bef-625bdca4b312" providerId="ADAL" clId="{6414D4E5-BD99-48EA-BE7C-152DAE1A4405}" dt="2020-10-21T17:06:51.365" v="1165" actId="26606"/>
          <ac:spMkLst>
            <pc:docMk/>
            <pc:sldMk cId="2914524864" sldId="258"/>
            <ac:spMk id="11" creationId="{9334D921-DCE6-4D92-987F-D98C93F1CBD7}"/>
          </ac:spMkLst>
        </pc:spChg>
        <pc:spChg chg="add">
          <ac:chgData name="Edwin Fernando" userId="cebd07d5-4b2c-4927-9bef-625bdca4b312" providerId="ADAL" clId="{6414D4E5-BD99-48EA-BE7C-152DAE1A4405}" dt="2020-10-21T17:06:51.365" v="1165" actId="26606"/>
          <ac:spMkLst>
            <pc:docMk/>
            <pc:sldMk cId="2914524864" sldId="258"/>
            <ac:spMk id="13" creationId="{DE4D942F-489D-4A7B-8983-942543481B69}"/>
          </ac:spMkLst>
        </pc:spChg>
        <pc:spChg chg="add">
          <ac:chgData name="Edwin Fernando" userId="cebd07d5-4b2c-4927-9bef-625bdca4b312" providerId="ADAL" clId="{6414D4E5-BD99-48EA-BE7C-152DAE1A4405}" dt="2020-10-21T17:06:51.365" v="1165" actId="26606"/>
          <ac:spMkLst>
            <pc:docMk/>
            <pc:sldMk cId="2914524864" sldId="258"/>
            <ac:spMk id="17" creationId="{593BD913-0EB6-48A4-B22A-6A4DE089854B}"/>
          </ac:spMkLst>
        </pc:spChg>
        <pc:picChg chg="add del mod">
          <ac:chgData name="Edwin Fernando" userId="cebd07d5-4b2c-4927-9bef-625bdca4b312" providerId="ADAL" clId="{6414D4E5-BD99-48EA-BE7C-152DAE1A4405}" dt="2020-10-21T17:06:54.332" v="1166" actId="478"/>
          <ac:picMkLst>
            <pc:docMk/>
            <pc:sldMk cId="2914524864" sldId="258"/>
            <ac:picMk id="4" creationId="{1609CDF7-0513-4FF0-A46E-E91DC3BD30AC}"/>
          </ac:picMkLst>
        </pc:picChg>
        <pc:picChg chg="add mod">
          <ac:chgData name="Edwin Fernando" userId="cebd07d5-4b2c-4927-9bef-625bdca4b312" providerId="ADAL" clId="{6414D4E5-BD99-48EA-BE7C-152DAE1A4405}" dt="2020-10-21T17:07:08.370" v="1171" actId="14100"/>
          <ac:picMkLst>
            <pc:docMk/>
            <pc:sldMk cId="2914524864" sldId="258"/>
            <ac:picMk id="10" creationId="{C7F4F4A3-3003-4F68-B50F-7B517E1E9B19}"/>
          </ac:picMkLst>
        </pc:picChg>
        <pc:cxnChg chg="add">
          <ac:chgData name="Edwin Fernando" userId="cebd07d5-4b2c-4927-9bef-625bdca4b312" providerId="ADAL" clId="{6414D4E5-BD99-48EA-BE7C-152DAE1A4405}" dt="2020-10-21T17:06:51.365" v="1165" actId="26606"/>
          <ac:cxnSpMkLst>
            <pc:docMk/>
            <pc:sldMk cId="2914524864" sldId="258"/>
            <ac:cxnSpMk id="15" creationId="{E8F0F547-5526-40CC-8397-442101C26B40}"/>
          </ac:cxnSpMkLst>
        </pc:cxnChg>
      </pc:sldChg>
      <pc:sldChg chg="addSp delSp modSp add mod setBg">
        <pc:chgData name="Edwin Fernando" userId="cebd07d5-4b2c-4927-9bef-625bdca4b312" providerId="ADAL" clId="{6414D4E5-BD99-48EA-BE7C-152DAE1A4405}" dt="2020-10-21T16:35:44.926" v="807" actId="26606"/>
        <pc:sldMkLst>
          <pc:docMk/>
          <pc:sldMk cId="1919227353" sldId="259"/>
        </pc:sldMkLst>
        <pc:spChg chg="mod">
          <ac:chgData name="Edwin Fernando" userId="cebd07d5-4b2c-4927-9bef-625bdca4b312" providerId="ADAL" clId="{6414D4E5-BD99-48EA-BE7C-152DAE1A4405}" dt="2020-10-21T16:35:44.926" v="807" actId="26606"/>
          <ac:spMkLst>
            <pc:docMk/>
            <pc:sldMk cId="1919227353" sldId="259"/>
            <ac:spMk id="2" creationId="{3F351DEA-16BF-4D9C-8749-929311220297}"/>
          </ac:spMkLst>
        </pc:spChg>
        <pc:spChg chg="del">
          <ac:chgData name="Edwin Fernando" userId="cebd07d5-4b2c-4927-9bef-625bdca4b312" providerId="ADAL" clId="{6414D4E5-BD99-48EA-BE7C-152DAE1A4405}" dt="2020-10-21T16:35:17.740" v="805" actId="478"/>
          <ac:spMkLst>
            <pc:docMk/>
            <pc:sldMk cId="1919227353" sldId="259"/>
            <ac:spMk id="3" creationId="{9E701E24-ED37-4DF8-999F-A9E15391F057}"/>
          </ac:spMkLst>
        </pc:spChg>
        <pc:spChg chg="add">
          <ac:chgData name="Edwin Fernando" userId="cebd07d5-4b2c-4927-9bef-625bdca4b312" providerId="ADAL" clId="{6414D4E5-BD99-48EA-BE7C-152DAE1A4405}" dt="2020-10-21T16:35:44.926" v="807" actId="26606"/>
          <ac:spMkLst>
            <pc:docMk/>
            <pc:sldMk cId="1919227353" sldId="259"/>
            <ac:spMk id="9" creationId="{2CCAFB3E-E6E2-4587-A5FC-061F9AED9AF2}"/>
          </ac:spMkLst>
        </pc:spChg>
        <pc:spChg chg="add">
          <ac:chgData name="Edwin Fernando" userId="cebd07d5-4b2c-4927-9bef-625bdca4b312" providerId="ADAL" clId="{6414D4E5-BD99-48EA-BE7C-152DAE1A4405}" dt="2020-10-21T16:35:44.926" v="807" actId="26606"/>
          <ac:spMkLst>
            <pc:docMk/>
            <pc:sldMk cId="1919227353" sldId="259"/>
            <ac:spMk id="13" creationId="{640086A0-762B-44EE-AA70-A7268A72ACC3}"/>
          </ac:spMkLst>
        </pc:spChg>
        <pc:graphicFrameChg chg="add mod modGraphic">
          <ac:chgData name="Edwin Fernando" userId="cebd07d5-4b2c-4927-9bef-625bdca4b312" providerId="ADAL" clId="{6414D4E5-BD99-48EA-BE7C-152DAE1A4405}" dt="2020-10-21T16:35:44.926" v="807" actId="26606"/>
          <ac:graphicFrameMkLst>
            <pc:docMk/>
            <pc:sldMk cId="1919227353" sldId="259"/>
            <ac:graphicFrameMk id="4" creationId="{8EE7B684-868C-47F9-9A90-5E6764F2887F}"/>
          </ac:graphicFrameMkLst>
        </pc:graphicFrameChg>
        <pc:picChg chg="add">
          <ac:chgData name="Edwin Fernando" userId="cebd07d5-4b2c-4927-9bef-625bdca4b312" providerId="ADAL" clId="{6414D4E5-BD99-48EA-BE7C-152DAE1A4405}" dt="2020-10-21T16:35:44.926" v="807" actId="26606"/>
          <ac:picMkLst>
            <pc:docMk/>
            <pc:sldMk cId="1919227353" sldId="259"/>
            <ac:picMk id="11" creationId="{5975841F-9161-4650-BCE5-20FFE7E29615}"/>
          </ac:picMkLst>
        </pc:picChg>
      </pc:sldChg>
      <pc:sldChg chg="addSp delSp modSp add del mod setBg">
        <pc:chgData name="Edwin Fernando" userId="cebd07d5-4b2c-4927-9bef-625bdca4b312" providerId="ADAL" clId="{6414D4E5-BD99-48EA-BE7C-152DAE1A4405}" dt="2020-10-21T20:55:30.250" v="1499" actId="2696"/>
        <pc:sldMkLst>
          <pc:docMk/>
          <pc:sldMk cId="63088131" sldId="260"/>
        </pc:sldMkLst>
        <pc:spChg chg="mod">
          <ac:chgData name="Edwin Fernando" userId="cebd07d5-4b2c-4927-9bef-625bdca4b312" providerId="ADAL" clId="{6414D4E5-BD99-48EA-BE7C-152DAE1A4405}" dt="2020-10-21T17:31:22.545" v="1434" actId="26606"/>
          <ac:spMkLst>
            <pc:docMk/>
            <pc:sldMk cId="63088131" sldId="260"/>
            <ac:spMk id="2" creationId="{2536F1E0-DF1F-40BC-9AB0-7F92E1E93D22}"/>
          </ac:spMkLst>
        </pc:spChg>
        <pc:spChg chg="del mod">
          <ac:chgData name="Edwin Fernando" userId="cebd07d5-4b2c-4927-9bef-625bdca4b312" providerId="ADAL" clId="{6414D4E5-BD99-48EA-BE7C-152DAE1A4405}" dt="2020-10-21T17:31:22.545" v="1434" actId="26606"/>
          <ac:spMkLst>
            <pc:docMk/>
            <pc:sldMk cId="63088131" sldId="260"/>
            <ac:spMk id="3" creationId="{28692434-127D-4CE3-9D2C-497E2BAC1458}"/>
          </ac:spMkLst>
        </pc:spChg>
        <pc:spChg chg="add">
          <ac:chgData name="Edwin Fernando" userId="cebd07d5-4b2c-4927-9bef-625bdca4b312" providerId="ADAL" clId="{6414D4E5-BD99-48EA-BE7C-152DAE1A4405}" dt="2020-10-21T17:31:22.545" v="1434" actId="26606"/>
          <ac:spMkLst>
            <pc:docMk/>
            <pc:sldMk cId="63088131" sldId="260"/>
            <ac:spMk id="9" creationId="{457D4A72-F4F1-498A-B083-59E8C50B7892}"/>
          </ac:spMkLst>
        </pc:spChg>
        <pc:graphicFrameChg chg="add">
          <ac:chgData name="Edwin Fernando" userId="cebd07d5-4b2c-4927-9bef-625bdca4b312" providerId="ADAL" clId="{6414D4E5-BD99-48EA-BE7C-152DAE1A4405}" dt="2020-10-21T17:31:22.545" v="1434" actId="26606"/>
          <ac:graphicFrameMkLst>
            <pc:docMk/>
            <pc:sldMk cId="63088131" sldId="260"/>
            <ac:graphicFrameMk id="5" creationId="{0FC445B8-58C9-4428-BE86-E69EC151A498}"/>
          </ac:graphicFrameMkLst>
        </pc:graphicFrameChg>
        <pc:picChg chg="add">
          <ac:chgData name="Edwin Fernando" userId="cebd07d5-4b2c-4927-9bef-625bdca4b312" providerId="ADAL" clId="{6414D4E5-BD99-48EA-BE7C-152DAE1A4405}" dt="2020-10-21T17:31:22.545" v="1434" actId="26606"/>
          <ac:picMkLst>
            <pc:docMk/>
            <pc:sldMk cId="63088131" sldId="260"/>
            <ac:picMk id="11" creationId="{C7FF3303-6FC3-4637-A201-B4CCC1C992CF}"/>
          </ac:picMkLst>
        </pc:picChg>
      </pc:sldChg>
      <pc:sldChg chg="addSp delSp modSp add mod setBg">
        <pc:chgData name="Edwin Fernando" userId="cebd07d5-4b2c-4927-9bef-625bdca4b312" providerId="ADAL" clId="{6414D4E5-BD99-48EA-BE7C-152DAE1A4405}" dt="2020-10-21T17:35:17.166" v="1483" actId="1076"/>
        <pc:sldMkLst>
          <pc:docMk/>
          <pc:sldMk cId="100601765" sldId="261"/>
        </pc:sldMkLst>
        <pc:spChg chg="mod">
          <ac:chgData name="Edwin Fernando" userId="cebd07d5-4b2c-4927-9bef-625bdca4b312" providerId="ADAL" clId="{6414D4E5-BD99-48EA-BE7C-152DAE1A4405}" dt="2020-10-21T17:33:20.937" v="1476" actId="26606"/>
          <ac:spMkLst>
            <pc:docMk/>
            <pc:sldMk cId="100601765" sldId="261"/>
            <ac:spMk id="2" creationId="{0A75C701-F8C6-4CC7-AF98-6B8B0745798A}"/>
          </ac:spMkLst>
        </pc:spChg>
        <pc:spChg chg="del">
          <ac:chgData name="Edwin Fernando" userId="cebd07d5-4b2c-4927-9bef-625bdca4b312" providerId="ADAL" clId="{6414D4E5-BD99-48EA-BE7C-152DAE1A4405}" dt="2020-10-21T16:45:20.125" v="862" actId="478"/>
          <ac:spMkLst>
            <pc:docMk/>
            <pc:sldMk cId="100601765" sldId="261"/>
            <ac:spMk id="3" creationId="{680EF057-AE1E-4C65-98F8-880FB95C512D}"/>
          </ac:spMkLst>
        </pc:spChg>
        <pc:spChg chg="add mod">
          <ac:chgData name="Edwin Fernando" userId="cebd07d5-4b2c-4927-9bef-625bdca4b312" providerId="ADAL" clId="{6414D4E5-BD99-48EA-BE7C-152DAE1A4405}" dt="2020-10-21T17:33:30.683" v="1478" actId="14100"/>
          <ac:spMkLst>
            <pc:docMk/>
            <pc:sldMk cId="100601765" sldId="261"/>
            <ac:spMk id="5" creationId="{6965B2B0-BD4C-4494-98FE-11D6A3567194}"/>
          </ac:spMkLst>
        </pc:spChg>
        <pc:spChg chg="add mod">
          <ac:chgData name="Edwin Fernando" userId="cebd07d5-4b2c-4927-9bef-625bdca4b312" providerId="ADAL" clId="{6414D4E5-BD99-48EA-BE7C-152DAE1A4405}" dt="2020-10-21T17:33:45.594" v="1481" actId="20577"/>
          <ac:spMkLst>
            <pc:docMk/>
            <pc:sldMk cId="100601765" sldId="261"/>
            <ac:spMk id="6" creationId="{D047168D-A9E9-41E0-B708-27BB9A8405D6}"/>
          </ac:spMkLst>
        </pc:spChg>
        <pc:spChg chg="add">
          <ac:chgData name="Edwin Fernando" userId="cebd07d5-4b2c-4927-9bef-625bdca4b312" providerId="ADAL" clId="{6414D4E5-BD99-48EA-BE7C-152DAE1A4405}" dt="2020-10-21T17:33:20.937" v="1476" actId="26606"/>
          <ac:spMkLst>
            <pc:docMk/>
            <pc:sldMk cId="100601765" sldId="261"/>
            <ac:spMk id="11" creationId="{9AF5C66A-E8F2-4E13-98A3-FE96597C5A42}"/>
          </ac:spMkLst>
        </pc:spChg>
        <pc:picChg chg="add mod ord">
          <ac:chgData name="Edwin Fernando" userId="cebd07d5-4b2c-4927-9bef-625bdca4b312" providerId="ADAL" clId="{6414D4E5-BD99-48EA-BE7C-152DAE1A4405}" dt="2020-10-21T17:35:17.166" v="1483" actId="1076"/>
          <ac:picMkLst>
            <pc:docMk/>
            <pc:sldMk cId="100601765" sldId="261"/>
            <ac:picMk id="4" creationId="{09C23908-8C27-4E42-A1A6-42B99B38936C}"/>
          </ac:picMkLst>
        </pc:picChg>
        <pc:picChg chg="add">
          <ac:chgData name="Edwin Fernando" userId="cebd07d5-4b2c-4927-9bef-625bdca4b312" providerId="ADAL" clId="{6414D4E5-BD99-48EA-BE7C-152DAE1A4405}" dt="2020-10-21T17:33:20.937" v="1476" actId="26606"/>
          <ac:picMkLst>
            <pc:docMk/>
            <pc:sldMk cId="100601765" sldId="261"/>
            <ac:picMk id="13" creationId="{AC860275-E106-493A-8BF0-E0A91130EF6A}"/>
          </ac:picMkLst>
        </pc:picChg>
      </pc:sldChg>
      <pc:sldChg chg="addSp delSp modSp add mod setBg">
        <pc:chgData name="Edwin Fernando" userId="cebd07d5-4b2c-4927-9bef-625bdca4b312" providerId="ADAL" clId="{6414D4E5-BD99-48EA-BE7C-152DAE1A4405}" dt="2020-10-21T16:49:04.245" v="908" actId="14100"/>
        <pc:sldMkLst>
          <pc:docMk/>
          <pc:sldMk cId="4084732521" sldId="262"/>
        </pc:sldMkLst>
        <pc:spChg chg="mod">
          <ac:chgData name="Edwin Fernando" userId="cebd07d5-4b2c-4927-9bef-625bdca4b312" providerId="ADAL" clId="{6414D4E5-BD99-48EA-BE7C-152DAE1A4405}" dt="2020-10-21T16:48:40.824" v="903" actId="26606"/>
          <ac:spMkLst>
            <pc:docMk/>
            <pc:sldMk cId="4084732521" sldId="262"/>
            <ac:spMk id="2" creationId="{46B70535-90C0-4574-9AAC-9528CAFE6503}"/>
          </ac:spMkLst>
        </pc:spChg>
        <pc:spChg chg="del">
          <ac:chgData name="Edwin Fernando" userId="cebd07d5-4b2c-4927-9bef-625bdca4b312" providerId="ADAL" clId="{6414D4E5-BD99-48EA-BE7C-152DAE1A4405}" dt="2020-10-21T16:47:30.121" v="887" actId="478"/>
          <ac:spMkLst>
            <pc:docMk/>
            <pc:sldMk cId="4084732521" sldId="262"/>
            <ac:spMk id="3" creationId="{F3B9CE7F-F5EA-43F2-B6E3-3C8DA8861C93}"/>
          </ac:spMkLst>
        </pc:spChg>
        <pc:spChg chg="add">
          <ac:chgData name="Edwin Fernando" userId="cebd07d5-4b2c-4927-9bef-625bdca4b312" providerId="ADAL" clId="{6414D4E5-BD99-48EA-BE7C-152DAE1A4405}" dt="2020-10-21T16:48:40.824" v="903" actId="26606"/>
          <ac:spMkLst>
            <pc:docMk/>
            <pc:sldMk cId="4084732521" sldId="262"/>
            <ac:spMk id="9" creationId="{2810EA4A-D297-4DD2-93C5-31115F58EC77}"/>
          </ac:spMkLst>
        </pc:spChg>
        <pc:spChg chg="add">
          <ac:chgData name="Edwin Fernando" userId="cebd07d5-4b2c-4927-9bef-625bdca4b312" providerId="ADAL" clId="{6414D4E5-BD99-48EA-BE7C-152DAE1A4405}" dt="2020-10-21T16:48:40.824" v="903" actId="26606"/>
          <ac:spMkLst>
            <pc:docMk/>
            <pc:sldMk cId="4084732521" sldId="262"/>
            <ac:spMk id="13" creationId="{643A7A40-1AE6-4218-A8E0-8248174A5377}"/>
          </ac:spMkLst>
        </pc:spChg>
        <pc:picChg chg="add mod">
          <ac:chgData name="Edwin Fernando" userId="cebd07d5-4b2c-4927-9bef-625bdca4b312" providerId="ADAL" clId="{6414D4E5-BD99-48EA-BE7C-152DAE1A4405}" dt="2020-10-21T16:49:04.245" v="908" actId="14100"/>
          <ac:picMkLst>
            <pc:docMk/>
            <pc:sldMk cId="4084732521" sldId="262"/>
            <ac:picMk id="4" creationId="{CC87A7C6-9FAA-4BEC-AC12-094FEC3F66EF}"/>
          </ac:picMkLst>
        </pc:picChg>
        <pc:picChg chg="add">
          <ac:chgData name="Edwin Fernando" userId="cebd07d5-4b2c-4927-9bef-625bdca4b312" providerId="ADAL" clId="{6414D4E5-BD99-48EA-BE7C-152DAE1A4405}" dt="2020-10-21T16:48:40.824" v="903" actId="26606"/>
          <ac:picMkLst>
            <pc:docMk/>
            <pc:sldMk cId="4084732521" sldId="262"/>
            <ac:picMk id="11" creationId="{6FF42514-8879-4726-A5DC-9181A01AE54C}"/>
          </ac:picMkLst>
        </pc:picChg>
      </pc:sldChg>
      <pc:sldChg chg="addSp delSp modSp add mod setBg">
        <pc:chgData name="Edwin Fernando" userId="cebd07d5-4b2c-4927-9bef-625bdca4b312" providerId="ADAL" clId="{6414D4E5-BD99-48EA-BE7C-152DAE1A4405}" dt="2020-10-21T17:04:45.319" v="1140" actId="1076"/>
        <pc:sldMkLst>
          <pc:docMk/>
          <pc:sldMk cId="256665444" sldId="263"/>
        </pc:sldMkLst>
        <pc:spChg chg="mod ord">
          <ac:chgData name="Edwin Fernando" userId="cebd07d5-4b2c-4927-9bef-625bdca4b312" providerId="ADAL" clId="{6414D4E5-BD99-48EA-BE7C-152DAE1A4405}" dt="2020-10-21T17:04:45.319" v="1140" actId="1076"/>
          <ac:spMkLst>
            <pc:docMk/>
            <pc:sldMk cId="256665444" sldId="263"/>
            <ac:spMk id="2" creationId="{E4A68220-FDC5-47EE-A5CF-00F3A23F7D26}"/>
          </ac:spMkLst>
        </pc:spChg>
        <pc:spChg chg="del">
          <ac:chgData name="Edwin Fernando" userId="cebd07d5-4b2c-4927-9bef-625bdca4b312" providerId="ADAL" clId="{6414D4E5-BD99-48EA-BE7C-152DAE1A4405}" dt="2020-10-21T16:50:21.920" v="927" actId="478"/>
          <ac:spMkLst>
            <pc:docMk/>
            <pc:sldMk cId="256665444" sldId="263"/>
            <ac:spMk id="3" creationId="{59E2E5B8-06B8-4570-B43E-C768C4153E1C}"/>
          </ac:spMkLst>
        </pc:spChg>
        <pc:spChg chg="add del">
          <ac:chgData name="Edwin Fernando" userId="cebd07d5-4b2c-4927-9bef-625bdca4b312" providerId="ADAL" clId="{6414D4E5-BD99-48EA-BE7C-152DAE1A4405}" dt="2020-10-21T16:50:50.772" v="932" actId="26606"/>
          <ac:spMkLst>
            <pc:docMk/>
            <pc:sldMk cId="256665444" sldId="263"/>
            <ac:spMk id="9" creationId="{7F357D35-3E3E-4EC7-B3AE-C106ABB7DC68}"/>
          </ac:spMkLst>
        </pc:spChg>
        <pc:spChg chg="add del">
          <ac:chgData name="Edwin Fernando" userId="cebd07d5-4b2c-4927-9bef-625bdca4b312" providerId="ADAL" clId="{6414D4E5-BD99-48EA-BE7C-152DAE1A4405}" dt="2020-10-21T16:50:50.772" v="932" actId="26606"/>
          <ac:spMkLst>
            <pc:docMk/>
            <pc:sldMk cId="256665444" sldId="263"/>
            <ac:spMk id="11" creationId="{9334D921-DCE6-4D92-987F-D98C93F1CBD7}"/>
          </ac:spMkLst>
        </pc:spChg>
        <pc:spChg chg="add del">
          <ac:chgData name="Edwin Fernando" userId="cebd07d5-4b2c-4927-9bef-625bdca4b312" providerId="ADAL" clId="{6414D4E5-BD99-48EA-BE7C-152DAE1A4405}" dt="2020-10-21T16:50:50.772" v="932" actId="26606"/>
          <ac:spMkLst>
            <pc:docMk/>
            <pc:sldMk cId="256665444" sldId="263"/>
            <ac:spMk id="13" creationId="{DE4D942F-489D-4A7B-8983-942543481B69}"/>
          </ac:spMkLst>
        </pc:spChg>
        <pc:spChg chg="add del">
          <ac:chgData name="Edwin Fernando" userId="cebd07d5-4b2c-4927-9bef-625bdca4b312" providerId="ADAL" clId="{6414D4E5-BD99-48EA-BE7C-152DAE1A4405}" dt="2020-10-21T16:50:50.772" v="932" actId="26606"/>
          <ac:spMkLst>
            <pc:docMk/>
            <pc:sldMk cId="256665444" sldId="263"/>
            <ac:spMk id="17" creationId="{593BD913-0EB6-48A4-B22A-6A4DE089854B}"/>
          </ac:spMkLst>
        </pc:spChg>
        <pc:spChg chg="add del">
          <ac:chgData name="Edwin Fernando" userId="cebd07d5-4b2c-4927-9bef-625bdca4b312" providerId="ADAL" clId="{6414D4E5-BD99-48EA-BE7C-152DAE1A4405}" dt="2020-10-21T16:51:46.010" v="953" actId="26606"/>
          <ac:spMkLst>
            <pc:docMk/>
            <pc:sldMk cId="256665444" sldId="263"/>
            <ac:spMk id="22" creationId="{42C138A0-F8A6-4698-8710-6453CC230F98}"/>
          </ac:spMkLst>
        </pc:spChg>
        <pc:spChg chg="add del">
          <ac:chgData name="Edwin Fernando" userId="cebd07d5-4b2c-4927-9bef-625bdca4b312" providerId="ADAL" clId="{6414D4E5-BD99-48EA-BE7C-152DAE1A4405}" dt="2020-10-21T16:51:46.010" v="953" actId="26606"/>
          <ac:spMkLst>
            <pc:docMk/>
            <pc:sldMk cId="256665444" sldId="263"/>
            <ac:spMk id="29" creationId="{19C9EAEA-39D0-4B0E-A0EB-51E7B26740B1}"/>
          </ac:spMkLst>
        </pc:spChg>
        <pc:spChg chg="add del">
          <ac:chgData name="Edwin Fernando" userId="cebd07d5-4b2c-4927-9bef-625bdca4b312" providerId="ADAL" clId="{6414D4E5-BD99-48EA-BE7C-152DAE1A4405}" dt="2020-10-21T16:51:46.010" v="953" actId="26606"/>
          <ac:spMkLst>
            <pc:docMk/>
            <pc:sldMk cId="256665444" sldId="263"/>
            <ac:spMk id="31" creationId="{3873B707-463F-40B0-8227-E8CC6C67EB25}"/>
          </ac:spMkLst>
        </pc:spChg>
        <pc:spChg chg="add del">
          <ac:chgData name="Edwin Fernando" userId="cebd07d5-4b2c-4927-9bef-625bdca4b312" providerId="ADAL" clId="{6414D4E5-BD99-48EA-BE7C-152DAE1A4405}" dt="2020-10-21T16:51:16.459" v="936" actId="26606"/>
          <ac:spMkLst>
            <pc:docMk/>
            <pc:sldMk cId="256665444" sldId="263"/>
            <ac:spMk id="36" creationId="{7F357D35-3E3E-4EC7-B3AE-C106ABB7DC68}"/>
          </ac:spMkLst>
        </pc:spChg>
        <pc:spChg chg="add del">
          <ac:chgData name="Edwin Fernando" userId="cebd07d5-4b2c-4927-9bef-625bdca4b312" providerId="ADAL" clId="{6414D4E5-BD99-48EA-BE7C-152DAE1A4405}" dt="2020-10-21T16:51:16.459" v="936" actId="26606"/>
          <ac:spMkLst>
            <pc:docMk/>
            <pc:sldMk cId="256665444" sldId="263"/>
            <ac:spMk id="38" creationId="{9334D921-DCE6-4D92-987F-D98C93F1CBD7}"/>
          </ac:spMkLst>
        </pc:spChg>
        <pc:spChg chg="add del">
          <ac:chgData name="Edwin Fernando" userId="cebd07d5-4b2c-4927-9bef-625bdca4b312" providerId="ADAL" clId="{6414D4E5-BD99-48EA-BE7C-152DAE1A4405}" dt="2020-10-21T16:51:16.459" v="936" actId="26606"/>
          <ac:spMkLst>
            <pc:docMk/>
            <pc:sldMk cId="256665444" sldId="263"/>
            <ac:spMk id="40" creationId="{DE4D942F-489D-4A7B-8983-942543481B69}"/>
          </ac:spMkLst>
        </pc:spChg>
        <pc:spChg chg="add del">
          <ac:chgData name="Edwin Fernando" userId="cebd07d5-4b2c-4927-9bef-625bdca4b312" providerId="ADAL" clId="{6414D4E5-BD99-48EA-BE7C-152DAE1A4405}" dt="2020-10-21T16:51:16.459" v="936" actId="26606"/>
          <ac:spMkLst>
            <pc:docMk/>
            <pc:sldMk cId="256665444" sldId="263"/>
            <ac:spMk id="44" creationId="{593BD913-0EB6-48A4-B22A-6A4DE089854B}"/>
          </ac:spMkLst>
        </pc:spChg>
        <pc:spChg chg="add del">
          <ac:chgData name="Edwin Fernando" userId="cebd07d5-4b2c-4927-9bef-625bdca4b312" providerId="ADAL" clId="{6414D4E5-BD99-48EA-BE7C-152DAE1A4405}" dt="2020-10-21T16:51:17.608" v="938" actId="26606"/>
          <ac:spMkLst>
            <pc:docMk/>
            <pc:sldMk cId="256665444" sldId="263"/>
            <ac:spMk id="46" creationId="{8AD13924-DC7C-4339-B194-8A4EFFBF2AC6}"/>
          </ac:spMkLst>
        </pc:spChg>
        <pc:spChg chg="add del">
          <ac:chgData name="Edwin Fernando" userId="cebd07d5-4b2c-4927-9bef-625bdca4b312" providerId="ADAL" clId="{6414D4E5-BD99-48EA-BE7C-152DAE1A4405}" dt="2020-10-21T16:51:17.608" v="938" actId="26606"/>
          <ac:spMkLst>
            <pc:docMk/>
            <pc:sldMk cId="256665444" sldId="263"/>
            <ac:spMk id="47" creationId="{72458505-C9BA-445F-AE75-CFC7FF04F4E7}"/>
          </ac:spMkLst>
        </pc:spChg>
        <pc:spChg chg="add del">
          <ac:chgData name="Edwin Fernando" userId="cebd07d5-4b2c-4927-9bef-625bdca4b312" providerId="ADAL" clId="{6414D4E5-BD99-48EA-BE7C-152DAE1A4405}" dt="2020-10-21T16:51:18.812" v="940" actId="26606"/>
          <ac:spMkLst>
            <pc:docMk/>
            <pc:sldMk cId="256665444" sldId="263"/>
            <ac:spMk id="49" creationId="{5341D4B7-8A53-4C37-8E33-372EAB577639}"/>
          </ac:spMkLst>
        </pc:spChg>
        <pc:spChg chg="add del">
          <ac:chgData name="Edwin Fernando" userId="cebd07d5-4b2c-4927-9bef-625bdca4b312" providerId="ADAL" clId="{6414D4E5-BD99-48EA-BE7C-152DAE1A4405}" dt="2020-10-21T16:51:18.812" v="940" actId="26606"/>
          <ac:spMkLst>
            <pc:docMk/>
            <pc:sldMk cId="256665444" sldId="263"/>
            <ac:spMk id="50" creationId="{B630B15B-CFE8-4FE5-8F6E-666207C9457F}"/>
          </ac:spMkLst>
        </pc:spChg>
        <pc:spChg chg="add del">
          <ac:chgData name="Edwin Fernando" userId="cebd07d5-4b2c-4927-9bef-625bdca4b312" providerId="ADAL" clId="{6414D4E5-BD99-48EA-BE7C-152DAE1A4405}" dt="2020-10-21T16:51:18.812" v="940" actId="26606"/>
          <ac:spMkLst>
            <pc:docMk/>
            <pc:sldMk cId="256665444" sldId="263"/>
            <ac:spMk id="51" creationId="{2B51AAA3-DDFE-48DE-AF38-BE32846EC4E1}"/>
          </ac:spMkLst>
        </pc:spChg>
        <pc:spChg chg="add del">
          <ac:chgData name="Edwin Fernando" userId="cebd07d5-4b2c-4927-9bef-625bdca4b312" providerId="ADAL" clId="{6414D4E5-BD99-48EA-BE7C-152DAE1A4405}" dt="2020-10-21T16:51:21.379" v="942" actId="26606"/>
          <ac:spMkLst>
            <pc:docMk/>
            <pc:sldMk cId="256665444" sldId="263"/>
            <ac:spMk id="53" creationId="{0BC9EFE1-D8CB-4668-9980-DB108327A794}"/>
          </ac:spMkLst>
        </pc:spChg>
        <pc:spChg chg="add del">
          <ac:chgData name="Edwin Fernando" userId="cebd07d5-4b2c-4927-9bef-625bdca4b312" providerId="ADAL" clId="{6414D4E5-BD99-48EA-BE7C-152DAE1A4405}" dt="2020-10-21T16:51:21.379" v="942" actId="26606"/>
          <ac:spMkLst>
            <pc:docMk/>
            <pc:sldMk cId="256665444" sldId="263"/>
            <ac:spMk id="55" creationId="{77DA6D33-2D62-458C-BF5D-DBF612FD557E}"/>
          </ac:spMkLst>
        </pc:spChg>
        <pc:spChg chg="add del">
          <ac:chgData name="Edwin Fernando" userId="cebd07d5-4b2c-4927-9bef-625bdca4b312" providerId="ADAL" clId="{6414D4E5-BD99-48EA-BE7C-152DAE1A4405}" dt="2020-10-21T16:51:24.919" v="944" actId="26606"/>
          <ac:spMkLst>
            <pc:docMk/>
            <pc:sldMk cId="256665444" sldId="263"/>
            <ac:spMk id="57" creationId="{043017B7-DB56-477D-A4AE-8EC1B3C99C78}"/>
          </ac:spMkLst>
        </pc:spChg>
        <pc:spChg chg="add del">
          <ac:chgData name="Edwin Fernando" userId="cebd07d5-4b2c-4927-9bef-625bdca4b312" providerId="ADAL" clId="{6414D4E5-BD99-48EA-BE7C-152DAE1A4405}" dt="2020-10-21T16:51:24.919" v="944" actId="26606"/>
          <ac:spMkLst>
            <pc:docMk/>
            <pc:sldMk cId="256665444" sldId="263"/>
            <ac:spMk id="60" creationId="{04357C93-F0CB-4A1C-8F77-4E9063789819}"/>
          </ac:spMkLst>
        </pc:spChg>
        <pc:spChg chg="add del">
          <ac:chgData name="Edwin Fernando" userId="cebd07d5-4b2c-4927-9bef-625bdca4b312" providerId="ADAL" clId="{6414D4E5-BD99-48EA-BE7C-152DAE1A4405}" dt="2020-10-21T16:51:25.896" v="946" actId="26606"/>
          <ac:spMkLst>
            <pc:docMk/>
            <pc:sldMk cId="256665444" sldId="263"/>
            <ac:spMk id="62" creationId="{739E93DA-BA0C-4FFD-8859-C0D19FF5C045}"/>
          </ac:spMkLst>
        </pc:spChg>
        <pc:spChg chg="add del">
          <ac:chgData name="Edwin Fernando" userId="cebd07d5-4b2c-4927-9bef-625bdca4b312" providerId="ADAL" clId="{6414D4E5-BD99-48EA-BE7C-152DAE1A4405}" dt="2020-10-21T16:51:25.896" v="946" actId="26606"/>
          <ac:spMkLst>
            <pc:docMk/>
            <pc:sldMk cId="256665444" sldId="263"/>
            <ac:spMk id="65" creationId="{04357C93-F0CB-4A1C-8F77-4E9063789819}"/>
          </ac:spMkLst>
        </pc:spChg>
        <pc:spChg chg="add del">
          <ac:chgData name="Edwin Fernando" userId="cebd07d5-4b2c-4927-9bef-625bdca4b312" providerId="ADAL" clId="{6414D4E5-BD99-48EA-BE7C-152DAE1A4405}" dt="2020-10-21T16:51:34.931" v="948" actId="26606"/>
          <ac:spMkLst>
            <pc:docMk/>
            <pc:sldMk cId="256665444" sldId="263"/>
            <ac:spMk id="67" creationId="{B9D7E975-9161-4F2D-AC53-69E1912F6B5D}"/>
          </ac:spMkLst>
        </pc:spChg>
        <pc:spChg chg="add del">
          <ac:chgData name="Edwin Fernando" userId="cebd07d5-4b2c-4927-9bef-625bdca4b312" providerId="ADAL" clId="{6414D4E5-BD99-48EA-BE7C-152DAE1A4405}" dt="2020-10-21T16:51:34.931" v="948" actId="26606"/>
          <ac:spMkLst>
            <pc:docMk/>
            <pc:sldMk cId="256665444" sldId="263"/>
            <ac:spMk id="68" creationId="{827DC2C4-B485-428A-BF4A-472D2967F47F}"/>
          </ac:spMkLst>
        </pc:spChg>
        <pc:spChg chg="add del">
          <ac:chgData name="Edwin Fernando" userId="cebd07d5-4b2c-4927-9bef-625bdca4b312" providerId="ADAL" clId="{6414D4E5-BD99-48EA-BE7C-152DAE1A4405}" dt="2020-10-21T16:51:34.931" v="948" actId="26606"/>
          <ac:spMkLst>
            <pc:docMk/>
            <pc:sldMk cId="256665444" sldId="263"/>
            <ac:spMk id="69" creationId="{463E6235-1649-4B47-9862-4026FC473B6F}"/>
          </ac:spMkLst>
        </pc:spChg>
        <pc:spChg chg="add del">
          <ac:chgData name="Edwin Fernando" userId="cebd07d5-4b2c-4927-9bef-625bdca4b312" providerId="ADAL" clId="{6414D4E5-BD99-48EA-BE7C-152DAE1A4405}" dt="2020-10-21T16:51:39.957" v="950" actId="26606"/>
          <ac:spMkLst>
            <pc:docMk/>
            <pc:sldMk cId="256665444" sldId="263"/>
            <ac:spMk id="71" creationId="{5341D4B7-8A53-4C37-8E33-372EAB577639}"/>
          </ac:spMkLst>
        </pc:spChg>
        <pc:spChg chg="add del">
          <ac:chgData name="Edwin Fernando" userId="cebd07d5-4b2c-4927-9bef-625bdca4b312" providerId="ADAL" clId="{6414D4E5-BD99-48EA-BE7C-152DAE1A4405}" dt="2020-10-21T16:51:39.957" v="950" actId="26606"/>
          <ac:spMkLst>
            <pc:docMk/>
            <pc:sldMk cId="256665444" sldId="263"/>
            <ac:spMk id="72" creationId="{B630B15B-CFE8-4FE5-8F6E-666207C9457F}"/>
          </ac:spMkLst>
        </pc:spChg>
        <pc:spChg chg="add del">
          <ac:chgData name="Edwin Fernando" userId="cebd07d5-4b2c-4927-9bef-625bdca4b312" providerId="ADAL" clId="{6414D4E5-BD99-48EA-BE7C-152DAE1A4405}" dt="2020-10-21T16:51:39.957" v="950" actId="26606"/>
          <ac:spMkLst>
            <pc:docMk/>
            <pc:sldMk cId="256665444" sldId="263"/>
            <ac:spMk id="73" creationId="{2B51AAA3-DDFE-48DE-AF38-BE32846EC4E1}"/>
          </ac:spMkLst>
        </pc:spChg>
        <pc:spChg chg="add del">
          <ac:chgData name="Edwin Fernando" userId="cebd07d5-4b2c-4927-9bef-625bdca4b312" providerId="ADAL" clId="{6414D4E5-BD99-48EA-BE7C-152DAE1A4405}" dt="2020-10-21T16:51:46.005" v="952" actId="26606"/>
          <ac:spMkLst>
            <pc:docMk/>
            <pc:sldMk cId="256665444" sldId="263"/>
            <ac:spMk id="75" creationId="{0BC9EFE1-D8CB-4668-9980-DB108327A794}"/>
          </ac:spMkLst>
        </pc:spChg>
        <pc:spChg chg="add del">
          <ac:chgData name="Edwin Fernando" userId="cebd07d5-4b2c-4927-9bef-625bdca4b312" providerId="ADAL" clId="{6414D4E5-BD99-48EA-BE7C-152DAE1A4405}" dt="2020-10-21T16:51:46.005" v="952" actId="26606"/>
          <ac:spMkLst>
            <pc:docMk/>
            <pc:sldMk cId="256665444" sldId="263"/>
            <ac:spMk id="77" creationId="{77DA6D33-2D62-458C-BF5D-DBF612FD557E}"/>
          </ac:spMkLst>
        </pc:spChg>
        <pc:spChg chg="add del">
          <ac:chgData name="Edwin Fernando" userId="cebd07d5-4b2c-4927-9bef-625bdca4b312" providerId="ADAL" clId="{6414D4E5-BD99-48EA-BE7C-152DAE1A4405}" dt="2020-10-21T16:52:19.596" v="959" actId="26606"/>
          <ac:spMkLst>
            <pc:docMk/>
            <pc:sldMk cId="256665444" sldId="263"/>
            <ac:spMk id="79" creationId="{5341D4B7-8A53-4C37-8E33-372EAB577639}"/>
          </ac:spMkLst>
        </pc:spChg>
        <pc:spChg chg="add del">
          <ac:chgData name="Edwin Fernando" userId="cebd07d5-4b2c-4927-9bef-625bdca4b312" providerId="ADAL" clId="{6414D4E5-BD99-48EA-BE7C-152DAE1A4405}" dt="2020-10-21T16:52:19.596" v="959" actId="26606"/>
          <ac:spMkLst>
            <pc:docMk/>
            <pc:sldMk cId="256665444" sldId="263"/>
            <ac:spMk id="80" creationId="{B630B15B-CFE8-4FE5-8F6E-666207C9457F}"/>
          </ac:spMkLst>
        </pc:spChg>
        <pc:spChg chg="add del">
          <ac:chgData name="Edwin Fernando" userId="cebd07d5-4b2c-4927-9bef-625bdca4b312" providerId="ADAL" clId="{6414D4E5-BD99-48EA-BE7C-152DAE1A4405}" dt="2020-10-21T16:52:19.596" v="959" actId="26606"/>
          <ac:spMkLst>
            <pc:docMk/>
            <pc:sldMk cId="256665444" sldId="263"/>
            <ac:spMk id="81" creationId="{2B51AAA3-DDFE-48DE-AF38-BE32846EC4E1}"/>
          </ac:spMkLst>
        </pc:spChg>
        <pc:spChg chg="add">
          <ac:chgData name="Edwin Fernando" userId="cebd07d5-4b2c-4927-9bef-625bdca4b312" providerId="ADAL" clId="{6414D4E5-BD99-48EA-BE7C-152DAE1A4405}" dt="2020-10-21T16:52:19.596" v="959" actId="26606"/>
          <ac:spMkLst>
            <pc:docMk/>
            <pc:sldMk cId="256665444" sldId="263"/>
            <ac:spMk id="86" creationId="{7F357D35-3E3E-4EC7-B3AE-C106ABB7DC68}"/>
          </ac:spMkLst>
        </pc:spChg>
        <pc:spChg chg="add">
          <ac:chgData name="Edwin Fernando" userId="cebd07d5-4b2c-4927-9bef-625bdca4b312" providerId="ADAL" clId="{6414D4E5-BD99-48EA-BE7C-152DAE1A4405}" dt="2020-10-21T16:52:19.596" v="959" actId="26606"/>
          <ac:spMkLst>
            <pc:docMk/>
            <pc:sldMk cId="256665444" sldId="263"/>
            <ac:spMk id="88" creationId="{9334D921-DCE6-4D92-987F-D98C93F1CBD7}"/>
          </ac:spMkLst>
        </pc:spChg>
        <pc:spChg chg="add">
          <ac:chgData name="Edwin Fernando" userId="cebd07d5-4b2c-4927-9bef-625bdca4b312" providerId="ADAL" clId="{6414D4E5-BD99-48EA-BE7C-152DAE1A4405}" dt="2020-10-21T16:52:19.596" v="959" actId="26606"/>
          <ac:spMkLst>
            <pc:docMk/>
            <pc:sldMk cId="256665444" sldId="263"/>
            <ac:spMk id="90" creationId="{DE4D942F-489D-4A7B-8983-942543481B69}"/>
          </ac:spMkLst>
        </pc:spChg>
        <pc:spChg chg="add">
          <ac:chgData name="Edwin Fernando" userId="cebd07d5-4b2c-4927-9bef-625bdca4b312" providerId="ADAL" clId="{6414D4E5-BD99-48EA-BE7C-152DAE1A4405}" dt="2020-10-21T16:52:19.596" v="959" actId="26606"/>
          <ac:spMkLst>
            <pc:docMk/>
            <pc:sldMk cId="256665444" sldId="263"/>
            <ac:spMk id="94" creationId="{593BD913-0EB6-48A4-B22A-6A4DE089854B}"/>
          </ac:spMkLst>
        </pc:spChg>
        <pc:grpChg chg="add del">
          <ac:chgData name="Edwin Fernando" userId="cebd07d5-4b2c-4927-9bef-625bdca4b312" providerId="ADAL" clId="{6414D4E5-BD99-48EA-BE7C-152DAE1A4405}" dt="2020-10-21T16:51:46.010" v="953" actId="26606"/>
          <ac:grpSpMkLst>
            <pc:docMk/>
            <pc:sldMk cId="256665444" sldId="263"/>
            <ac:grpSpMk id="24" creationId="{032D8612-31EB-44CF-A1D0-14FD4C705424}"/>
          </ac:grpSpMkLst>
        </pc:grpChg>
        <pc:grpChg chg="add del">
          <ac:chgData name="Edwin Fernando" userId="cebd07d5-4b2c-4927-9bef-625bdca4b312" providerId="ADAL" clId="{6414D4E5-BD99-48EA-BE7C-152DAE1A4405}" dt="2020-10-21T16:51:24.919" v="944" actId="26606"/>
          <ac:grpSpMkLst>
            <pc:docMk/>
            <pc:sldMk cId="256665444" sldId="263"/>
            <ac:grpSpMk id="58" creationId="{3AF6A671-C637-4547-85F4-51B6D1881399}"/>
          </ac:grpSpMkLst>
        </pc:grpChg>
        <pc:grpChg chg="add del">
          <ac:chgData name="Edwin Fernando" userId="cebd07d5-4b2c-4927-9bef-625bdca4b312" providerId="ADAL" clId="{6414D4E5-BD99-48EA-BE7C-152DAE1A4405}" dt="2020-10-21T16:51:25.896" v="946" actId="26606"/>
          <ac:grpSpMkLst>
            <pc:docMk/>
            <pc:sldMk cId="256665444" sldId="263"/>
            <ac:grpSpMk id="63" creationId="{3AF6A671-C637-4547-85F4-51B6D1881399}"/>
          </ac:grpSpMkLst>
        </pc:grpChg>
        <pc:picChg chg="add del mod">
          <ac:chgData name="Edwin Fernando" userId="cebd07d5-4b2c-4927-9bef-625bdca4b312" providerId="ADAL" clId="{6414D4E5-BD99-48EA-BE7C-152DAE1A4405}" dt="2020-10-21T16:52:01.732" v="955" actId="478"/>
          <ac:picMkLst>
            <pc:docMk/>
            <pc:sldMk cId="256665444" sldId="263"/>
            <ac:picMk id="4" creationId="{2ECF795D-7CC1-4BA1-90CD-68812C75C5C2}"/>
          </ac:picMkLst>
        </pc:picChg>
        <pc:picChg chg="add del mod">
          <ac:chgData name="Edwin Fernando" userId="cebd07d5-4b2c-4927-9bef-625bdca4b312" providerId="ADAL" clId="{6414D4E5-BD99-48EA-BE7C-152DAE1A4405}" dt="2020-10-21T16:52:24.469" v="960" actId="478"/>
          <ac:picMkLst>
            <pc:docMk/>
            <pc:sldMk cId="256665444" sldId="263"/>
            <ac:picMk id="52" creationId="{5111DB4B-0302-4F2D-9E44-6519F4E74CA1}"/>
          </ac:picMkLst>
        </pc:picChg>
        <pc:picChg chg="add del">
          <ac:chgData name="Edwin Fernando" userId="cebd07d5-4b2c-4927-9bef-625bdca4b312" providerId="ADAL" clId="{6414D4E5-BD99-48EA-BE7C-152DAE1A4405}" dt="2020-10-21T16:51:21.379" v="942" actId="26606"/>
          <ac:picMkLst>
            <pc:docMk/>
            <pc:sldMk cId="256665444" sldId="263"/>
            <ac:picMk id="54" creationId="{7CBAE1BD-B8E4-4029-8AA2-C77E4FED9864}"/>
          </ac:picMkLst>
        </pc:picChg>
        <pc:picChg chg="add mod">
          <ac:chgData name="Edwin Fernando" userId="cebd07d5-4b2c-4927-9bef-625bdca4b312" providerId="ADAL" clId="{6414D4E5-BD99-48EA-BE7C-152DAE1A4405}" dt="2020-10-21T16:52:50.410" v="966" actId="14100"/>
          <ac:picMkLst>
            <pc:docMk/>
            <pc:sldMk cId="256665444" sldId="263"/>
            <ac:picMk id="61" creationId="{5A06E866-1CE6-44DA-96EE-F2DB22D4FC8A}"/>
          </ac:picMkLst>
        </pc:picChg>
        <pc:picChg chg="add del">
          <ac:chgData name="Edwin Fernando" userId="cebd07d5-4b2c-4927-9bef-625bdca4b312" providerId="ADAL" clId="{6414D4E5-BD99-48EA-BE7C-152DAE1A4405}" dt="2020-10-21T16:51:46.005" v="952" actId="26606"/>
          <ac:picMkLst>
            <pc:docMk/>
            <pc:sldMk cId="256665444" sldId="263"/>
            <ac:picMk id="76" creationId="{7CBAE1BD-B8E4-4029-8AA2-C77E4FED9864}"/>
          </ac:picMkLst>
        </pc:picChg>
        <pc:cxnChg chg="add del">
          <ac:chgData name="Edwin Fernando" userId="cebd07d5-4b2c-4927-9bef-625bdca4b312" providerId="ADAL" clId="{6414D4E5-BD99-48EA-BE7C-152DAE1A4405}" dt="2020-10-21T16:50:50.772" v="932" actId="26606"/>
          <ac:cxnSpMkLst>
            <pc:docMk/>
            <pc:sldMk cId="256665444" sldId="263"/>
            <ac:cxnSpMk id="15" creationId="{E8F0F547-5526-40CC-8397-442101C26B40}"/>
          </ac:cxnSpMkLst>
        </pc:cxnChg>
        <pc:cxnChg chg="add del">
          <ac:chgData name="Edwin Fernando" userId="cebd07d5-4b2c-4927-9bef-625bdca4b312" providerId="ADAL" clId="{6414D4E5-BD99-48EA-BE7C-152DAE1A4405}" dt="2020-10-21T16:51:16.459" v="936" actId="26606"/>
          <ac:cxnSpMkLst>
            <pc:docMk/>
            <pc:sldMk cId="256665444" sldId="263"/>
            <ac:cxnSpMk id="42" creationId="{E8F0F547-5526-40CC-8397-442101C26B40}"/>
          </ac:cxnSpMkLst>
        </pc:cxnChg>
        <pc:cxnChg chg="add">
          <ac:chgData name="Edwin Fernando" userId="cebd07d5-4b2c-4927-9bef-625bdca4b312" providerId="ADAL" clId="{6414D4E5-BD99-48EA-BE7C-152DAE1A4405}" dt="2020-10-21T16:52:19.596" v="959" actId="26606"/>
          <ac:cxnSpMkLst>
            <pc:docMk/>
            <pc:sldMk cId="256665444" sldId="263"/>
            <ac:cxnSpMk id="92" creationId="{E8F0F547-5526-40CC-8397-442101C26B40}"/>
          </ac:cxnSpMkLst>
        </pc:cxnChg>
      </pc:sldChg>
      <pc:sldChg chg="addSp delSp modSp add mod setBg">
        <pc:chgData name="Edwin Fernando" userId="cebd07d5-4b2c-4927-9bef-625bdca4b312" providerId="ADAL" clId="{6414D4E5-BD99-48EA-BE7C-152DAE1A4405}" dt="2020-10-21T17:04:56.645" v="1141" actId="1076"/>
        <pc:sldMkLst>
          <pc:docMk/>
          <pc:sldMk cId="3732774237" sldId="264"/>
        </pc:sldMkLst>
        <pc:spChg chg="mod">
          <ac:chgData name="Edwin Fernando" userId="cebd07d5-4b2c-4927-9bef-625bdca4b312" providerId="ADAL" clId="{6414D4E5-BD99-48EA-BE7C-152DAE1A4405}" dt="2020-10-21T17:04:56.645" v="1141" actId="1076"/>
          <ac:spMkLst>
            <pc:docMk/>
            <pc:sldMk cId="3732774237" sldId="264"/>
            <ac:spMk id="2" creationId="{D532B5AC-E0DB-4FA7-B2C3-952F303A26E7}"/>
          </ac:spMkLst>
        </pc:spChg>
        <pc:spChg chg="del">
          <ac:chgData name="Edwin Fernando" userId="cebd07d5-4b2c-4927-9bef-625bdca4b312" providerId="ADAL" clId="{6414D4E5-BD99-48EA-BE7C-152DAE1A4405}" dt="2020-10-21T16:54:53.621" v="996" actId="478"/>
          <ac:spMkLst>
            <pc:docMk/>
            <pc:sldMk cId="3732774237" sldId="264"/>
            <ac:spMk id="3" creationId="{31FD64A0-5757-4992-8F30-E7B73FC430C5}"/>
          </ac:spMkLst>
        </pc:spChg>
        <pc:spChg chg="add">
          <ac:chgData name="Edwin Fernando" userId="cebd07d5-4b2c-4927-9bef-625bdca4b312" providerId="ADAL" clId="{6414D4E5-BD99-48EA-BE7C-152DAE1A4405}" dt="2020-10-21T16:56:12.263" v="999" actId="26606"/>
          <ac:spMkLst>
            <pc:docMk/>
            <pc:sldMk cId="3732774237" sldId="264"/>
            <ac:spMk id="9" creationId="{7F357D35-3E3E-4EC7-B3AE-C106ABB7DC68}"/>
          </ac:spMkLst>
        </pc:spChg>
        <pc:spChg chg="add">
          <ac:chgData name="Edwin Fernando" userId="cebd07d5-4b2c-4927-9bef-625bdca4b312" providerId="ADAL" clId="{6414D4E5-BD99-48EA-BE7C-152DAE1A4405}" dt="2020-10-21T16:56:12.263" v="999" actId="26606"/>
          <ac:spMkLst>
            <pc:docMk/>
            <pc:sldMk cId="3732774237" sldId="264"/>
            <ac:spMk id="11" creationId="{9334D921-DCE6-4D92-987F-D98C93F1CBD7}"/>
          </ac:spMkLst>
        </pc:spChg>
        <pc:spChg chg="add">
          <ac:chgData name="Edwin Fernando" userId="cebd07d5-4b2c-4927-9bef-625bdca4b312" providerId="ADAL" clId="{6414D4E5-BD99-48EA-BE7C-152DAE1A4405}" dt="2020-10-21T16:56:12.263" v="999" actId="26606"/>
          <ac:spMkLst>
            <pc:docMk/>
            <pc:sldMk cId="3732774237" sldId="264"/>
            <ac:spMk id="13" creationId="{DE4D942F-489D-4A7B-8983-942543481B69}"/>
          </ac:spMkLst>
        </pc:spChg>
        <pc:spChg chg="add">
          <ac:chgData name="Edwin Fernando" userId="cebd07d5-4b2c-4927-9bef-625bdca4b312" providerId="ADAL" clId="{6414D4E5-BD99-48EA-BE7C-152DAE1A4405}" dt="2020-10-21T16:56:12.263" v="999" actId="26606"/>
          <ac:spMkLst>
            <pc:docMk/>
            <pc:sldMk cId="3732774237" sldId="264"/>
            <ac:spMk id="17" creationId="{593BD913-0EB6-48A4-B22A-6A4DE089854B}"/>
          </ac:spMkLst>
        </pc:spChg>
        <pc:picChg chg="add del mod">
          <ac:chgData name="Edwin Fernando" userId="cebd07d5-4b2c-4927-9bef-625bdca4b312" providerId="ADAL" clId="{6414D4E5-BD99-48EA-BE7C-152DAE1A4405}" dt="2020-10-21T16:56:17.303" v="1000" actId="478"/>
          <ac:picMkLst>
            <pc:docMk/>
            <pc:sldMk cId="3732774237" sldId="264"/>
            <ac:picMk id="4" creationId="{645300F3-7A12-4B57-B76F-580A2BD96CAE}"/>
          </ac:picMkLst>
        </pc:picChg>
        <pc:picChg chg="add mod">
          <ac:chgData name="Edwin Fernando" userId="cebd07d5-4b2c-4927-9bef-625bdca4b312" providerId="ADAL" clId="{6414D4E5-BD99-48EA-BE7C-152DAE1A4405}" dt="2020-10-21T16:57:17.670" v="1012" actId="14100"/>
          <ac:picMkLst>
            <pc:docMk/>
            <pc:sldMk cId="3732774237" sldId="264"/>
            <ac:picMk id="10" creationId="{66905A7A-2694-4C89-A505-F71270A379F6}"/>
          </ac:picMkLst>
        </pc:picChg>
        <pc:cxnChg chg="add">
          <ac:chgData name="Edwin Fernando" userId="cebd07d5-4b2c-4927-9bef-625bdca4b312" providerId="ADAL" clId="{6414D4E5-BD99-48EA-BE7C-152DAE1A4405}" dt="2020-10-21T16:56:12.263" v="999" actId="26606"/>
          <ac:cxnSpMkLst>
            <pc:docMk/>
            <pc:sldMk cId="3732774237" sldId="264"/>
            <ac:cxnSpMk id="15" creationId="{E8F0F547-5526-40CC-8397-442101C26B40}"/>
          </ac:cxnSpMkLst>
        </pc:cxnChg>
      </pc:sldChg>
      <pc:sldChg chg="addSp delSp modSp add del">
        <pc:chgData name="Edwin Fernando" userId="cebd07d5-4b2c-4927-9bef-625bdca4b312" providerId="ADAL" clId="{6414D4E5-BD99-48EA-BE7C-152DAE1A4405}" dt="2020-10-21T17:05:08.606" v="1143" actId="2696"/>
        <pc:sldMkLst>
          <pc:docMk/>
          <pc:sldMk cId="1162739084" sldId="265"/>
        </pc:sldMkLst>
        <pc:spChg chg="mod">
          <ac:chgData name="Edwin Fernando" userId="cebd07d5-4b2c-4927-9bef-625bdca4b312" providerId="ADAL" clId="{6414D4E5-BD99-48EA-BE7C-152DAE1A4405}" dt="2020-10-21T16:59:14.805" v="1065" actId="1076"/>
          <ac:spMkLst>
            <pc:docMk/>
            <pc:sldMk cId="1162739084" sldId="265"/>
            <ac:spMk id="2" creationId="{5FE40468-1A71-4190-9E34-1D8787B7313A}"/>
          </ac:spMkLst>
        </pc:spChg>
        <pc:spChg chg="add del">
          <ac:chgData name="Edwin Fernando" userId="cebd07d5-4b2c-4927-9bef-625bdca4b312" providerId="ADAL" clId="{6414D4E5-BD99-48EA-BE7C-152DAE1A4405}" dt="2020-10-21T16:58:18.915" v="1057" actId="478"/>
          <ac:spMkLst>
            <pc:docMk/>
            <pc:sldMk cId="1162739084" sldId="265"/>
            <ac:spMk id="3" creationId="{516015AA-4148-404B-A69A-9E2575713E0A}"/>
          </ac:spMkLst>
        </pc:spChg>
        <pc:picChg chg="add mod">
          <ac:chgData name="Edwin Fernando" userId="cebd07d5-4b2c-4927-9bef-625bdca4b312" providerId="ADAL" clId="{6414D4E5-BD99-48EA-BE7C-152DAE1A4405}" dt="2020-10-21T16:59:11.478" v="1064" actId="1076"/>
          <ac:picMkLst>
            <pc:docMk/>
            <pc:sldMk cId="1162739084" sldId="265"/>
            <ac:picMk id="4" creationId="{EA216F53-3C18-44E8-9221-136AD51430DC}"/>
          </ac:picMkLst>
        </pc:picChg>
      </pc:sldChg>
      <pc:sldChg chg="addSp delSp modSp add mod setBg setClrOvrMap">
        <pc:chgData name="Edwin Fernando" userId="cebd07d5-4b2c-4927-9bef-625bdca4b312" providerId="ADAL" clId="{6414D4E5-BD99-48EA-BE7C-152DAE1A4405}" dt="2020-10-21T17:03:13.705" v="1116" actId="14100"/>
        <pc:sldMkLst>
          <pc:docMk/>
          <pc:sldMk cId="4144811056" sldId="266"/>
        </pc:sldMkLst>
        <pc:spChg chg="mod">
          <ac:chgData name="Edwin Fernando" userId="cebd07d5-4b2c-4927-9bef-625bdca4b312" providerId="ADAL" clId="{6414D4E5-BD99-48EA-BE7C-152DAE1A4405}" dt="2020-10-21T17:02:45.461" v="1108" actId="26606"/>
          <ac:spMkLst>
            <pc:docMk/>
            <pc:sldMk cId="4144811056" sldId="266"/>
            <ac:spMk id="2" creationId="{17C13970-B730-4343-9127-1CCEE101D959}"/>
          </ac:spMkLst>
        </pc:spChg>
        <pc:spChg chg="del mod">
          <ac:chgData name="Edwin Fernando" userId="cebd07d5-4b2c-4927-9bef-625bdca4b312" providerId="ADAL" clId="{6414D4E5-BD99-48EA-BE7C-152DAE1A4405}" dt="2020-10-21T16:59:55.764" v="1081" actId="478"/>
          <ac:spMkLst>
            <pc:docMk/>
            <pc:sldMk cId="4144811056" sldId="266"/>
            <ac:spMk id="3" creationId="{3FC9DDEA-9C22-4B18-B5AC-F74E803E5741}"/>
          </ac:spMkLst>
        </pc:spChg>
        <pc:spChg chg="add del mod">
          <ac:chgData name="Edwin Fernando" userId="cebd07d5-4b2c-4927-9bef-625bdca4b312" providerId="ADAL" clId="{6414D4E5-BD99-48EA-BE7C-152DAE1A4405}" dt="2020-10-21T17:01:36.865" v="1088"/>
          <ac:spMkLst>
            <pc:docMk/>
            <pc:sldMk cId="4144811056" sldId="266"/>
            <ac:spMk id="5" creationId="{F4C7A0EF-28A3-435B-BD13-98F9210595F9}"/>
          </ac:spMkLst>
        </pc:spChg>
        <pc:spChg chg="add del mod">
          <ac:chgData name="Edwin Fernando" userId="cebd07d5-4b2c-4927-9bef-625bdca4b312" providerId="ADAL" clId="{6414D4E5-BD99-48EA-BE7C-152DAE1A4405}" dt="2020-10-21T17:02:35.539" v="1104" actId="478"/>
          <ac:spMkLst>
            <pc:docMk/>
            <pc:sldMk cId="4144811056" sldId="266"/>
            <ac:spMk id="7" creationId="{4729ACAC-FB91-486E-90F9-EA217C7E4635}"/>
          </ac:spMkLst>
        </pc:spChg>
        <pc:spChg chg="add del">
          <ac:chgData name="Edwin Fernando" userId="cebd07d5-4b2c-4927-9bef-625bdca4b312" providerId="ADAL" clId="{6414D4E5-BD99-48EA-BE7C-152DAE1A4405}" dt="2020-10-21T17:02:45.461" v="1108" actId="26606"/>
          <ac:spMkLst>
            <pc:docMk/>
            <pc:sldMk cId="4144811056" sldId="266"/>
            <ac:spMk id="9" creationId="{4351DFE5-F63D-4BE0-BDA9-E3EB88F01AA5}"/>
          </ac:spMkLst>
        </pc:spChg>
        <pc:spChg chg="add del">
          <ac:chgData name="Edwin Fernando" userId="cebd07d5-4b2c-4927-9bef-625bdca4b312" providerId="ADAL" clId="{6414D4E5-BD99-48EA-BE7C-152DAE1A4405}" dt="2020-10-21T17:00:59.987" v="1083" actId="26606"/>
          <ac:spMkLst>
            <pc:docMk/>
            <pc:sldMk cId="4144811056" sldId="266"/>
            <ac:spMk id="10" creationId="{3B854194-185D-494D-905C-7C7CB2E30F6E}"/>
          </ac:spMkLst>
        </pc:spChg>
        <pc:spChg chg="add del">
          <ac:chgData name="Edwin Fernando" userId="cebd07d5-4b2c-4927-9bef-625bdca4b312" providerId="ADAL" clId="{6414D4E5-BD99-48EA-BE7C-152DAE1A4405}" dt="2020-10-21T17:00:59.987" v="1083" actId="26606"/>
          <ac:spMkLst>
            <pc:docMk/>
            <pc:sldMk cId="4144811056" sldId="266"/>
            <ac:spMk id="12" creationId="{B4F5FA0D-0104-4987-8241-EFF7C85B88DE}"/>
          </ac:spMkLst>
        </pc:spChg>
        <pc:spChg chg="add del">
          <ac:chgData name="Edwin Fernando" userId="cebd07d5-4b2c-4927-9bef-625bdca4b312" providerId="ADAL" clId="{6414D4E5-BD99-48EA-BE7C-152DAE1A4405}" dt="2020-10-21T17:01:32.728" v="1087" actId="26606"/>
          <ac:spMkLst>
            <pc:docMk/>
            <pc:sldMk cId="4144811056" sldId="266"/>
            <ac:spMk id="16" creationId="{DFF2AC85-FAA0-4844-813F-83C04D7382E2}"/>
          </ac:spMkLst>
        </pc:spChg>
        <pc:spChg chg="add del">
          <ac:chgData name="Edwin Fernando" userId="cebd07d5-4b2c-4927-9bef-625bdca4b312" providerId="ADAL" clId="{6414D4E5-BD99-48EA-BE7C-152DAE1A4405}" dt="2020-10-21T17:01:32.728" v="1087" actId="26606"/>
          <ac:spMkLst>
            <pc:docMk/>
            <pc:sldMk cId="4144811056" sldId="266"/>
            <ac:spMk id="17" creationId="{89CC0F1E-BAA2-47B1-8F83-7ECB9FD9E009}"/>
          </ac:spMkLst>
        </pc:spChg>
        <pc:spChg chg="add">
          <ac:chgData name="Edwin Fernando" userId="cebd07d5-4b2c-4927-9bef-625bdca4b312" providerId="ADAL" clId="{6414D4E5-BD99-48EA-BE7C-152DAE1A4405}" dt="2020-10-21T17:02:45.461" v="1108" actId="26606"/>
          <ac:spMkLst>
            <pc:docMk/>
            <pc:sldMk cId="4144811056" sldId="266"/>
            <ac:spMk id="23" creationId="{7F357D35-3E3E-4EC7-B3AE-C106ABB7DC68}"/>
          </ac:spMkLst>
        </pc:spChg>
        <pc:spChg chg="add">
          <ac:chgData name="Edwin Fernando" userId="cebd07d5-4b2c-4927-9bef-625bdca4b312" providerId="ADAL" clId="{6414D4E5-BD99-48EA-BE7C-152DAE1A4405}" dt="2020-10-21T17:02:45.461" v="1108" actId="26606"/>
          <ac:spMkLst>
            <pc:docMk/>
            <pc:sldMk cId="4144811056" sldId="266"/>
            <ac:spMk id="25" creationId="{9334D921-DCE6-4D92-987F-D98C93F1CBD7}"/>
          </ac:spMkLst>
        </pc:spChg>
        <pc:spChg chg="add">
          <ac:chgData name="Edwin Fernando" userId="cebd07d5-4b2c-4927-9bef-625bdca4b312" providerId="ADAL" clId="{6414D4E5-BD99-48EA-BE7C-152DAE1A4405}" dt="2020-10-21T17:02:45.461" v="1108" actId="26606"/>
          <ac:spMkLst>
            <pc:docMk/>
            <pc:sldMk cId="4144811056" sldId="266"/>
            <ac:spMk id="27" creationId="{DE4D942F-489D-4A7B-8983-942543481B69}"/>
          </ac:spMkLst>
        </pc:spChg>
        <pc:spChg chg="add">
          <ac:chgData name="Edwin Fernando" userId="cebd07d5-4b2c-4927-9bef-625bdca4b312" providerId="ADAL" clId="{6414D4E5-BD99-48EA-BE7C-152DAE1A4405}" dt="2020-10-21T17:02:45.461" v="1108" actId="26606"/>
          <ac:spMkLst>
            <pc:docMk/>
            <pc:sldMk cId="4144811056" sldId="266"/>
            <ac:spMk id="31" creationId="{593BD913-0EB6-48A4-B22A-6A4DE089854B}"/>
          </ac:spMkLst>
        </pc:spChg>
        <pc:picChg chg="add del mod">
          <ac:chgData name="Edwin Fernando" userId="cebd07d5-4b2c-4927-9bef-625bdca4b312" providerId="ADAL" clId="{6414D4E5-BD99-48EA-BE7C-152DAE1A4405}" dt="2020-10-21T17:01:32.224" v="1086"/>
          <ac:picMkLst>
            <pc:docMk/>
            <pc:sldMk cId="4144811056" sldId="266"/>
            <ac:picMk id="11" creationId="{EAA6C33C-8493-4A57-9ACA-6913436C2931}"/>
          </ac:picMkLst>
        </pc:picChg>
        <pc:picChg chg="add del mod">
          <ac:chgData name="Edwin Fernando" userId="cebd07d5-4b2c-4927-9bef-625bdca4b312" providerId="ADAL" clId="{6414D4E5-BD99-48EA-BE7C-152DAE1A4405}" dt="2020-10-21T17:01:52.670" v="1089" actId="478"/>
          <ac:picMkLst>
            <pc:docMk/>
            <pc:sldMk cId="4144811056" sldId="266"/>
            <ac:picMk id="13" creationId="{62D0F201-4877-4C4A-B631-EE78A405EB19}"/>
          </ac:picMkLst>
        </pc:picChg>
        <pc:picChg chg="add del">
          <ac:chgData name="Edwin Fernando" userId="cebd07d5-4b2c-4927-9bef-625bdca4b312" providerId="ADAL" clId="{6414D4E5-BD99-48EA-BE7C-152DAE1A4405}" dt="2020-10-21T17:00:59.987" v="1083" actId="26606"/>
          <ac:picMkLst>
            <pc:docMk/>
            <pc:sldMk cId="4144811056" sldId="266"/>
            <ac:picMk id="14" creationId="{2897127E-6CEF-446C-BE87-93B7C46E49D1}"/>
          </ac:picMkLst>
        </pc:picChg>
        <pc:picChg chg="add del">
          <ac:chgData name="Edwin Fernando" userId="cebd07d5-4b2c-4927-9bef-625bdca4b312" providerId="ADAL" clId="{6414D4E5-BD99-48EA-BE7C-152DAE1A4405}" dt="2020-10-21T17:02:45.461" v="1108" actId="26606"/>
          <ac:picMkLst>
            <pc:docMk/>
            <pc:sldMk cId="4144811056" sldId="266"/>
            <ac:picMk id="15" creationId="{3AA16612-ACD2-4A16-8F2B-4514FD6BF28F}"/>
          </ac:picMkLst>
        </pc:picChg>
        <pc:picChg chg="add del mod">
          <ac:chgData name="Edwin Fernando" userId="cebd07d5-4b2c-4927-9bef-625bdca4b312" providerId="ADAL" clId="{6414D4E5-BD99-48EA-BE7C-152DAE1A4405}" dt="2020-10-21T17:02:49.398" v="1109" actId="478"/>
          <ac:picMkLst>
            <pc:docMk/>
            <pc:sldMk cId="4144811056" sldId="266"/>
            <ac:picMk id="18" creationId="{6EAAA596-44F7-4A09-908D-6F4B9F3AA782}"/>
          </ac:picMkLst>
        </pc:picChg>
        <pc:picChg chg="add mod">
          <ac:chgData name="Edwin Fernando" userId="cebd07d5-4b2c-4927-9bef-625bdca4b312" providerId="ADAL" clId="{6414D4E5-BD99-48EA-BE7C-152DAE1A4405}" dt="2020-10-21T17:03:13.705" v="1116" actId="14100"/>
          <ac:picMkLst>
            <pc:docMk/>
            <pc:sldMk cId="4144811056" sldId="266"/>
            <ac:picMk id="24" creationId="{8879A10F-87F6-445A-BECB-6E306FA32E04}"/>
          </ac:picMkLst>
        </pc:picChg>
        <pc:cxnChg chg="add">
          <ac:chgData name="Edwin Fernando" userId="cebd07d5-4b2c-4927-9bef-625bdca4b312" providerId="ADAL" clId="{6414D4E5-BD99-48EA-BE7C-152DAE1A4405}" dt="2020-10-21T17:02:45.461" v="1108" actId="26606"/>
          <ac:cxnSpMkLst>
            <pc:docMk/>
            <pc:sldMk cId="4144811056" sldId="266"/>
            <ac:cxnSpMk id="29" creationId="{E8F0F547-5526-40CC-8397-442101C26B40}"/>
          </ac:cxnSpMkLst>
        </pc:cxnChg>
      </pc:sldChg>
      <pc:sldChg chg="addSp delSp modSp add mod setBg">
        <pc:chgData name="Edwin Fernando" userId="cebd07d5-4b2c-4927-9bef-625bdca4b312" providerId="ADAL" clId="{6414D4E5-BD99-48EA-BE7C-152DAE1A4405}" dt="2020-10-21T17:05:02.518" v="1142" actId="1076"/>
        <pc:sldMkLst>
          <pc:docMk/>
          <pc:sldMk cId="3796419448" sldId="267"/>
        </pc:sldMkLst>
        <pc:spChg chg="mod">
          <ac:chgData name="Edwin Fernando" userId="cebd07d5-4b2c-4927-9bef-625bdca4b312" providerId="ADAL" clId="{6414D4E5-BD99-48EA-BE7C-152DAE1A4405}" dt="2020-10-21T17:05:02.518" v="1142" actId="1076"/>
          <ac:spMkLst>
            <pc:docMk/>
            <pc:sldMk cId="3796419448" sldId="267"/>
            <ac:spMk id="2" creationId="{96324BCE-34AC-4B22-9845-EEA31377365C}"/>
          </ac:spMkLst>
        </pc:spChg>
        <pc:spChg chg="del mod">
          <ac:chgData name="Edwin Fernando" userId="cebd07d5-4b2c-4927-9bef-625bdca4b312" providerId="ADAL" clId="{6414D4E5-BD99-48EA-BE7C-152DAE1A4405}" dt="2020-10-21T17:03:48.915" v="1130" actId="478"/>
          <ac:spMkLst>
            <pc:docMk/>
            <pc:sldMk cId="3796419448" sldId="267"/>
            <ac:spMk id="3" creationId="{306FE47A-199A-4BE9-9C0C-699828AE04C4}"/>
          </ac:spMkLst>
        </pc:spChg>
        <pc:spChg chg="add del">
          <ac:chgData name="Edwin Fernando" userId="cebd07d5-4b2c-4927-9bef-625bdca4b312" providerId="ADAL" clId="{6414D4E5-BD99-48EA-BE7C-152DAE1A4405}" dt="2020-10-21T17:03:55.351" v="1133" actId="26606"/>
          <ac:spMkLst>
            <pc:docMk/>
            <pc:sldMk cId="3796419448" sldId="267"/>
            <ac:spMk id="8" creationId="{4351DFE5-F63D-4BE0-BDA9-E3EB88F01AA5}"/>
          </ac:spMkLst>
        </pc:spChg>
        <pc:spChg chg="add">
          <ac:chgData name="Edwin Fernando" userId="cebd07d5-4b2c-4927-9bef-625bdca4b312" providerId="ADAL" clId="{6414D4E5-BD99-48EA-BE7C-152DAE1A4405}" dt="2020-10-21T17:03:55.351" v="1133" actId="26606"/>
          <ac:spMkLst>
            <pc:docMk/>
            <pc:sldMk cId="3796419448" sldId="267"/>
            <ac:spMk id="15" creationId="{7F357D35-3E3E-4EC7-B3AE-C106ABB7DC68}"/>
          </ac:spMkLst>
        </pc:spChg>
        <pc:spChg chg="add">
          <ac:chgData name="Edwin Fernando" userId="cebd07d5-4b2c-4927-9bef-625bdca4b312" providerId="ADAL" clId="{6414D4E5-BD99-48EA-BE7C-152DAE1A4405}" dt="2020-10-21T17:03:55.351" v="1133" actId="26606"/>
          <ac:spMkLst>
            <pc:docMk/>
            <pc:sldMk cId="3796419448" sldId="267"/>
            <ac:spMk id="17" creationId="{9334D921-DCE6-4D92-987F-D98C93F1CBD7}"/>
          </ac:spMkLst>
        </pc:spChg>
        <pc:spChg chg="add">
          <ac:chgData name="Edwin Fernando" userId="cebd07d5-4b2c-4927-9bef-625bdca4b312" providerId="ADAL" clId="{6414D4E5-BD99-48EA-BE7C-152DAE1A4405}" dt="2020-10-21T17:03:55.351" v="1133" actId="26606"/>
          <ac:spMkLst>
            <pc:docMk/>
            <pc:sldMk cId="3796419448" sldId="267"/>
            <ac:spMk id="19" creationId="{DE4D942F-489D-4A7B-8983-942543481B69}"/>
          </ac:spMkLst>
        </pc:spChg>
        <pc:spChg chg="add">
          <ac:chgData name="Edwin Fernando" userId="cebd07d5-4b2c-4927-9bef-625bdca4b312" providerId="ADAL" clId="{6414D4E5-BD99-48EA-BE7C-152DAE1A4405}" dt="2020-10-21T17:03:55.351" v="1133" actId="26606"/>
          <ac:spMkLst>
            <pc:docMk/>
            <pc:sldMk cId="3796419448" sldId="267"/>
            <ac:spMk id="23" creationId="{593BD913-0EB6-48A4-B22A-6A4DE089854B}"/>
          </ac:spMkLst>
        </pc:spChg>
        <pc:picChg chg="add del mod">
          <ac:chgData name="Edwin Fernando" userId="cebd07d5-4b2c-4927-9bef-625bdca4b312" providerId="ADAL" clId="{6414D4E5-BD99-48EA-BE7C-152DAE1A4405}" dt="2020-10-21T17:03:57.523" v="1134" actId="478"/>
          <ac:picMkLst>
            <pc:docMk/>
            <pc:sldMk cId="3796419448" sldId="267"/>
            <ac:picMk id="6" creationId="{FCA8D918-37A9-497A-9B48-59F1DD1A0E4A}"/>
          </ac:picMkLst>
        </pc:picChg>
        <pc:picChg chg="add del">
          <ac:chgData name="Edwin Fernando" userId="cebd07d5-4b2c-4927-9bef-625bdca4b312" providerId="ADAL" clId="{6414D4E5-BD99-48EA-BE7C-152DAE1A4405}" dt="2020-10-21T17:03:55.351" v="1133" actId="26606"/>
          <ac:picMkLst>
            <pc:docMk/>
            <pc:sldMk cId="3796419448" sldId="267"/>
            <ac:picMk id="10" creationId="{3AA16612-ACD2-4A16-8F2B-4514FD6BF28F}"/>
          </ac:picMkLst>
        </pc:picChg>
        <pc:picChg chg="add mod">
          <ac:chgData name="Edwin Fernando" userId="cebd07d5-4b2c-4927-9bef-625bdca4b312" providerId="ADAL" clId="{6414D4E5-BD99-48EA-BE7C-152DAE1A4405}" dt="2020-10-21T17:04:13.278" v="1137" actId="14100"/>
          <ac:picMkLst>
            <pc:docMk/>
            <pc:sldMk cId="3796419448" sldId="267"/>
            <ac:picMk id="12" creationId="{2EFAB288-1BD0-4CA4-B222-9FA43DBB3E6E}"/>
          </ac:picMkLst>
        </pc:picChg>
        <pc:cxnChg chg="add">
          <ac:chgData name="Edwin Fernando" userId="cebd07d5-4b2c-4927-9bef-625bdca4b312" providerId="ADAL" clId="{6414D4E5-BD99-48EA-BE7C-152DAE1A4405}" dt="2020-10-21T17:03:55.351" v="1133" actId="26606"/>
          <ac:cxnSpMkLst>
            <pc:docMk/>
            <pc:sldMk cId="3796419448" sldId="267"/>
            <ac:cxnSpMk id="21" creationId="{E8F0F547-5526-40CC-8397-442101C26B40}"/>
          </ac:cxnSpMkLst>
        </pc:cxnChg>
      </pc:sldChg>
      <pc:sldChg chg="addSp delSp modSp add mod setBg">
        <pc:chgData name="Edwin Fernando" userId="cebd07d5-4b2c-4927-9bef-625bdca4b312" providerId="ADAL" clId="{6414D4E5-BD99-48EA-BE7C-152DAE1A4405}" dt="2020-10-21T17:09:55.001" v="1185" actId="1076"/>
        <pc:sldMkLst>
          <pc:docMk/>
          <pc:sldMk cId="269283091" sldId="268"/>
        </pc:sldMkLst>
        <pc:spChg chg="mod">
          <ac:chgData name="Edwin Fernando" userId="cebd07d5-4b2c-4927-9bef-625bdca4b312" providerId="ADAL" clId="{6414D4E5-BD99-48EA-BE7C-152DAE1A4405}" dt="2020-10-21T17:08:57.557" v="1178" actId="26606"/>
          <ac:spMkLst>
            <pc:docMk/>
            <pc:sldMk cId="269283091" sldId="268"/>
            <ac:spMk id="2" creationId="{F44688C0-04DE-4BC6-A7A2-4E7FED279132}"/>
          </ac:spMkLst>
        </pc:spChg>
        <pc:spChg chg="del mod">
          <ac:chgData name="Edwin Fernando" userId="cebd07d5-4b2c-4927-9bef-625bdca4b312" providerId="ADAL" clId="{6414D4E5-BD99-48EA-BE7C-152DAE1A4405}" dt="2020-10-21T17:09:38.899" v="1179"/>
          <ac:spMkLst>
            <pc:docMk/>
            <pc:sldMk cId="269283091" sldId="268"/>
            <ac:spMk id="3" creationId="{3DCA3CBC-3774-4BEF-BBB6-86DA072105B8}"/>
          </ac:spMkLst>
        </pc:spChg>
        <pc:spChg chg="add">
          <ac:chgData name="Edwin Fernando" userId="cebd07d5-4b2c-4927-9bef-625bdca4b312" providerId="ADAL" clId="{6414D4E5-BD99-48EA-BE7C-152DAE1A4405}" dt="2020-10-21T17:08:57.557" v="1178" actId="26606"/>
          <ac:spMkLst>
            <pc:docMk/>
            <pc:sldMk cId="269283091" sldId="268"/>
            <ac:spMk id="8" creationId="{4351DFE5-F63D-4BE0-BDA9-E3EB88F01AA5}"/>
          </ac:spMkLst>
        </pc:spChg>
        <pc:picChg chg="add mod">
          <ac:chgData name="Edwin Fernando" userId="cebd07d5-4b2c-4927-9bef-625bdca4b312" providerId="ADAL" clId="{6414D4E5-BD99-48EA-BE7C-152DAE1A4405}" dt="2020-10-21T17:09:55.001" v="1185" actId="1076"/>
          <ac:picMkLst>
            <pc:docMk/>
            <pc:sldMk cId="269283091" sldId="268"/>
            <ac:picMk id="6" creationId="{158227F1-7F07-4355-86E0-B5794E76BA11}"/>
          </ac:picMkLst>
        </pc:picChg>
        <pc:picChg chg="add">
          <ac:chgData name="Edwin Fernando" userId="cebd07d5-4b2c-4927-9bef-625bdca4b312" providerId="ADAL" clId="{6414D4E5-BD99-48EA-BE7C-152DAE1A4405}" dt="2020-10-21T17:08:57.557" v="1178" actId="26606"/>
          <ac:picMkLst>
            <pc:docMk/>
            <pc:sldMk cId="269283091" sldId="268"/>
            <ac:picMk id="10" creationId="{3AA16612-ACD2-4A16-8F2B-4514FD6BF28F}"/>
          </ac:picMkLst>
        </pc:picChg>
      </pc:sldChg>
      <pc:sldChg chg="addSp delSp modSp add mod setBg">
        <pc:chgData name="Edwin Fernando" userId="cebd07d5-4b2c-4927-9bef-625bdca4b312" providerId="ADAL" clId="{6414D4E5-BD99-48EA-BE7C-152DAE1A4405}" dt="2020-10-21T17:13:15.284" v="1200" actId="27636"/>
        <pc:sldMkLst>
          <pc:docMk/>
          <pc:sldMk cId="2704132689" sldId="269"/>
        </pc:sldMkLst>
        <pc:spChg chg="mod">
          <ac:chgData name="Edwin Fernando" userId="cebd07d5-4b2c-4927-9bef-625bdca4b312" providerId="ADAL" clId="{6414D4E5-BD99-48EA-BE7C-152DAE1A4405}" dt="2020-10-21T17:12:22.170" v="1190" actId="26606"/>
          <ac:spMkLst>
            <pc:docMk/>
            <pc:sldMk cId="2704132689" sldId="269"/>
            <ac:spMk id="2" creationId="{593A7696-C321-4E60-8190-DCBE7378FAF3}"/>
          </ac:spMkLst>
        </pc:spChg>
        <pc:spChg chg="mod">
          <ac:chgData name="Edwin Fernando" userId="cebd07d5-4b2c-4927-9bef-625bdca4b312" providerId="ADAL" clId="{6414D4E5-BD99-48EA-BE7C-152DAE1A4405}" dt="2020-10-21T17:13:15.284" v="1200" actId="27636"/>
          <ac:spMkLst>
            <pc:docMk/>
            <pc:sldMk cId="2704132689" sldId="269"/>
            <ac:spMk id="3" creationId="{4080D99C-5276-4DF0-A916-125D26878D6A}"/>
          </ac:spMkLst>
        </pc:spChg>
        <pc:spChg chg="add del">
          <ac:chgData name="Edwin Fernando" userId="cebd07d5-4b2c-4927-9bef-625bdca4b312" providerId="ADAL" clId="{6414D4E5-BD99-48EA-BE7C-152DAE1A4405}" dt="2020-10-21T17:12:22.156" v="1189" actId="26606"/>
          <ac:spMkLst>
            <pc:docMk/>
            <pc:sldMk cId="2704132689" sldId="269"/>
            <ac:spMk id="8" creationId="{4351DFE5-F63D-4BE0-BDA9-E3EB88F01AA5}"/>
          </ac:spMkLst>
        </pc:spChg>
        <pc:spChg chg="add">
          <ac:chgData name="Edwin Fernando" userId="cebd07d5-4b2c-4927-9bef-625bdca4b312" providerId="ADAL" clId="{6414D4E5-BD99-48EA-BE7C-152DAE1A4405}" dt="2020-10-21T17:12:22.170" v="1190" actId="26606"/>
          <ac:spMkLst>
            <pc:docMk/>
            <pc:sldMk cId="2704132689" sldId="269"/>
            <ac:spMk id="13" creationId="{3B854194-185D-494D-905C-7C7CB2E30F6E}"/>
          </ac:spMkLst>
        </pc:spChg>
        <pc:spChg chg="add">
          <ac:chgData name="Edwin Fernando" userId="cebd07d5-4b2c-4927-9bef-625bdca4b312" providerId="ADAL" clId="{6414D4E5-BD99-48EA-BE7C-152DAE1A4405}" dt="2020-10-21T17:12:22.170" v="1190" actId="26606"/>
          <ac:spMkLst>
            <pc:docMk/>
            <pc:sldMk cId="2704132689" sldId="269"/>
            <ac:spMk id="14" creationId="{B4F5FA0D-0104-4987-8241-EFF7C85B88DE}"/>
          </ac:spMkLst>
        </pc:spChg>
        <pc:picChg chg="add del">
          <ac:chgData name="Edwin Fernando" userId="cebd07d5-4b2c-4927-9bef-625bdca4b312" providerId="ADAL" clId="{6414D4E5-BD99-48EA-BE7C-152DAE1A4405}" dt="2020-10-21T17:12:22.156" v="1189" actId="26606"/>
          <ac:picMkLst>
            <pc:docMk/>
            <pc:sldMk cId="2704132689" sldId="269"/>
            <ac:picMk id="10" creationId="{3AA16612-ACD2-4A16-8F2B-4514FD6BF28F}"/>
          </ac:picMkLst>
        </pc:picChg>
        <pc:picChg chg="add">
          <ac:chgData name="Edwin Fernando" userId="cebd07d5-4b2c-4927-9bef-625bdca4b312" providerId="ADAL" clId="{6414D4E5-BD99-48EA-BE7C-152DAE1A4405}" dt="2020-10-21T17:12:22.170" v="1190" actId="26606"/>
          <ac:picMkLst>
            <pc:docMk/>
            <pc:sldMk cId="2704132689" sldId="269"/>
            <ac:picMk id="12" creationId="{2897127E-6CEF-446C-BE87-93B7C46E49D1}"/>
          </ac:picMkLst>
        </pc:picChg>
      </pc:sldChg>
      <pc:sldChg chg="addSp delSp modSp add del mod setBg">
        <pc:chgData name="Edwin Fernando" userId="cebd07d5-4b2c-4927-9bef-625bdca4b312" providerId="ADAL" clId="{6414D4E5-BD99-48EA-BE7C-152DAE1A4405}" dt="2020-10-21T17:07:50.038" v="1175" actId="2696"/>
        <pc:sldMkLst>
          <pc:docMk/>
          <pc:sldMk cId="2998799021" sldId="269"/>
        </pc:sldMkLst>
        <pc:spChg chg="mod">
          <ac:chgData name="Edwin Fernando" userId="cebd07d5-4b2c-4927-9bef-625bdca4b312" providerId="ADAL" clId="{6414D4E5-BD99-48EA-BE7C-152DAE1A4405}" dt="2020-10-21T17:06:18.380" v="1162" actId="26606"/>
          <ac:spMkLst>
            <pc:docMk/>
            <pc:sldMk cId="2998799021" sldId="269"/>
            <ac:spMk id="2" creationId="{FC79E34F-4B76-43F6-9039-2DFEC582B670}"/>
          </ac:spMkLst>
        </pc:spChg>
        <pc:spChg chg="del mod">
          <ac:chgData name="Edwin Fernando" userId="cebd07d5-4b2c-4927-9bef-625bdca4b312" providerId="ADAL" clId="{6414D4E5-BD99-48EA-BE7C-152DAE1A4405}" dt="2020-10-21T17:06:30.455" v="1163" actId="478"/>
          <ac:spMkLst>
            <pc:docMk/>
            <pc:sldMk cId="2998799021" sldId="269"/>
            <ac:spMk id="3" creationId="{CF6EC071-9119-45F3-A9D7-14C89290FFEC}"/>
          </ac:spMkLst>
        </pc:spChg>
        <pc:spChg chg="add">
          <ac:chgData name="Edwin Fernando" userId="cebd07d5-4b2c-4927-9bef-625bdca4b312" providerId="ADAL" clId="{6414D4E5-BD99-48EA-BE7C-152DAE1A4405}" dt="2020-10-21T17:06:18.380" v="1162" actId="26606"/>
          <ac:spMkLst>
            <pc:docMk/>
            <pc:sldMk cId="2998799021" sldId="269"/>
            <ac:spMk id="8" creationId="{4351DFE5-F63D-4BE0-BDA9-E3EB88F01AA5}"/>
          </ac:spMkLst>
        </pc:spChg>
        <pc:picChg chg="add">
          <ac:chgData name="Edwin Fernando" userId="cebd07d5-4b2c-4927-9bef-625bdca4b312" providerId="ADAL" clId="{6414D4E5-BD99-48EA-BE7C-152DAE1A4405}" dt="2020-10-21T17:06:33.168" v="1164"/>
          <ac:picMkLst>
            <pc:docMk/>
            <pc:sldMk cId="2998799021" sldId="269"/>
            <ac:picMk id="6" creationId="{A4CBDF11-63D7-4662-9C17-503162993A30}"/>
          </ac:picMkLst>
        </pc:picChg>
        <pc:picChg chg="add">
          <ac:chgData name="Edwin Fernando" userId="cebd07d5-4b2c-4927-9bef-625bdca4b312" providerId="ADAL" clId="{6414D4E5-BD99-48EA-BE7C-152DAE1A4405}" dt="2020-10-21T17:06:18.380" v="1162" actId="26606"/>
          <ac:picMkLst>
            <pc:docMk/>
            <pc:sldMk cId="2998799021" sldId="269"/>
            <ac:picMk id="10" creationId="{3AA16612-ACD2-4A16-8F2B-4514FD6BF28F}"/>
          </ac:picMkLst>
        </pc:picChg>
      </pc:sldChg>
      <pc:sldChg chg="addSp modSp add mod setBg">
        <pc:chgData name="Edwin Fernando" userId="cebd07d5-4b2c-4927-9bef-625bdca4b312" providerId="ADAL" clId="{6414D4E5-BD99-48EA-BE7C-152DAE1A4405}" dt="2020-10-21T17:14:40.019" v="1214" actId="27636"/>
        <pc:sldMkLst>
          <pc:docMk/>
          <pc:sldMk cId="966772088" sldId="270"/>
        </pc:sldMkLst>
        <pc:spChg chg="mod">
          <ac:chgData name="Edwin Fernando" userId="cebd07d5-4b2c-4927-9bef-625bdca4b312" providerId="ADAL" clId="{6414D4E5-BD99-48EA-BE7C-152DAE1A4405}" dt="2020-10-21T17:14:00.574" v="1203" actId="26606"/>
          <ac:spMkLst>
            <pc:docMk/>
            <pc:sldMk cId="966772088" sldId="270"/>
            <ac:spMk id="2" creationId="{1B21E42E-1CDC-4EEE-8876-951C600699D4}"/>
          </ac:spMkLst>
        </pc:spChg>
        <pc:spChg chg="mod">
          <ac:chgData name="Edwin Fernando" userId="cebd07d5-4b2c-4927-9bef-625bdca4b312" providerId="ADAL" clId="{6414D4E5-BD99-48EA-BE7C-152DAE1A4405}" dt="2020-10-21T17:14:40.019" v="1214" actId="27636"/>
          <ac:spMkLst>
            <pc:docMk/>
            <pc:sldMk cId="966772088" sldId="270"/>
            <ac:spMk id="3" creationId="{D4F69B98-9C82-4CE5-A7B9-6625E721A9DA}"/>
          </ac:spMkLst>
        </pc:spChg>
        <pc:spChg chg="add">
          <ac:chgData name="Edwin Fernando" userId="cebd07d5-4b2c-4927-9bef-625bdca4b312" providerId="ADAL" clId="{6414D4E5-BD99-48EA-BE7C-152DAE1A4405}" dt="2020-10-21T17:14:00.574" v="1203" actId="26606"/>
          <ac:spMkLst>
            <pc:docMk/>
            <pc:sldMk cId="966772088" sldId="270"/>
            <ac:spMk id="8" creationId="{3B854194-185D-494D-905C-7C7CB2E30F6E}"/>
          </ac:spMkLst>
        </pc:spChg>
        <pc:spChg chg="add">
          <ac:chgData name="Edwin Fernando" userId="cebd07d5-4b2c-4927-9bef-625bdca4b312" providerId="ADAL" clId="{6414D4E5-BD99-48EA-BE7C-152DAE1A4405}" dt="2020-10-21T17:14:00.574" v="1203" actId="26606"/>
          <ac:spMkLst>
            <pc:docMk/>
            <pc:sldMk cId="966772088" sldId="270"/>
            <ac:spMk id="10" creationId="{B4F5FA0D-0104-4987-8241-EFF7C85B88DE}"/>
          </ac:spMkLst>
        </pc:spChg>
        <pc:picChg chg="add">
          <ac:chgData name="Edwin Fernando" userId="cebd07d5-4b2c-4927-9bef-625bdca4b312" providerId="ADAL" clId="{6414D4E5-BD99-48EA-BE7C-152DAE1A4405}" dt="2020-10-21T17:14:00.574" v="1203" actId="26606"/>
          <ac:picMkLst>
            <pc:docMk/>
            <pc:sldMk cId="966772088" sldId="270"/>
            <ac:picMk id="12" creationId="{2897127E-6CEF-446C-BE87-93B7C46E49D1}"/>
          </ac:picMkLst>
        </pc:picChg>
      </pc:sldChg>
      <pc:sldChg chg="addSp modSp add del mod setBg">
        <pc:chgData name="Edwin Fernando" userId="cebd07d5-4b2c-4927-9bef-625bdca4b312" providerId="ADAL" clId="{6414D4E5-BD99-48EA-BE7C-152DAE1A4405}" dt="2020-10-21T20:54:13.183" v="1498" actId="2696"/>
        <pc:sldMkLst>
          <pc:docMk/>
          <pc:sldMk cId="2994887579" sldId="271"/>
        </pc:sldMkLst>
        <pc:spChg chg="mod">
          <ac:chgData name="Edwin Fernando" userId="cebd07d5-4b2c-4927-9bef-625bdca4b312" providerId="ADAL" clId="{6414D4E5-BD99-48EA-BE7C-152DAE1A4405}" dt="2020-10-21T17:15:11.284" v="1217" actId="26606"/>
          <ac:spMkLst>
            <pc:docMk/>
            <pc:sldMk cId="2994887579" sldId="271"/>
            <ac:spMk id="2" creationId="{A49E7313-91CB-4289-98CC-2DF34A31C8EE}"/>
          </ac:spMkLst>
        </pc:spChg>
        <pc:spChg chg="mod">
          <ac:chgData name="Edwin Fernando" userId="cebd07d5-4b2c-4927-9bef-625bdca4b312" providerId="ADAL" clId="{6414D4E5-BD99-48EA-BE7C-152DAE1A4405}" dt="2020-10-21T17:15:39.498" v="1222" actId="14100"/>
          <ac:spMkLst>
            <pc:docMk/>
            <pc:sldMk cId="2994887579" sldId="271"/>
            <ac:spMk id="3" creationId="{2629C441-3930-4983-9F5C-67D8B10DD442}"/>
          </ac:spMkLst>
        </pc:spChg>
        <pc:spChg chg="add">
          <ac:chgData name="Edwin Fernando" userId="cebd07d5-4b2c-4927-9bef-625bdca4b312" providerId="ADAL" clId="{6414D4E5-BD99-48EA-BE7C-152DAE1A4405}" dt="2020-10-21T17:15:11.284" v="1217" actId="26606"/>
          <ac:spMkLst>
            <pc:docMk/>
            <pc:sldMk cId="2994887579" sldId="271"/>
            <ac:spMk id="8" creationId="{3B854194-185D-494D-905C-7C7CB2E30F6E}"/>
          </ac:spMkLst>
        </pc:spChg>
        <pc:spChg chg="add">
          <ac:chgData name="Edwin Fernando" userId="cebd07d5-4b2c-4927-9bef-625bdca4b312" providerId="ADAL" clId="{6414D4E5-BD99-48EA-BE7C-152DAE1A4405}" dt="2020-10-21T17:15:11.284" v="1217" actId="26606"/>
          <ac:spMkLst>
            <pc:docMk/>
            <pc:sldMk cId="2994887579" sldId="271"/>
            <ac:spMk id="10" creationId="{B4F5FA0D-0104-4987-8241-EFF7C85B88DE}"/>
          </ac:spMkLst>
        </pc:spChg>
        <pc:picChg chg="add">
          <ac:chgData name="Edwin Fernando" userId="cebd07d5-4b2c-4927-9bef-625bdca4b312" providerId="ADAL" clId="{6414D4E5-BD99-48EA-BE7C-152DAE1A4405}" dt="2020-10-21T17:15:11.284" v="1217" actId="26606"/>
          <ac:picMkLst>
            <pc:docMk/>
            <pc:sldMk cId="2994887579" sldId="271"/>
            <ac:picMk id="12" creationId="{2897127E-6CEF-446C-BE87-93B7C46E49D1}"/>
          </ac:picMkLst>
        </pc:picChg>
      </pc:sldChg>
      <pc:sldChg chg="addSp modSp add del mod setBg">
        <pc:chgData name="Edwin Fernando" userId="cebd07d5-4b2c-4927-9bef-625bdca4b312" providerId="ADAL" clId="{6414D4E5-BD99-48EA-BE7C-152DAE1A4405}" dt="2020-10-21T20:53:23.924" v="1497" actId="2696"/>
        <pc:sldMkLst>
          <pc:docMk/>
          <pc:sldMk cId="3772644720" sldId="272"/>
        </pc:sldMkLst>
        <pc:spChg chg="mod">
          <ac:chgData name="Edwin Fernando" userId="cebd07d5-4b2c-4927-9bef-625bdca4b312" providerId="ADAL" clId="{6414D4E5-BD99-48EA-BE7C-152DAE1A4405}" dt="2020-10-21T17:17:00.817" v="1226" actId="16037"/>
          <ac:spMkLst>
            <pc:docMk/>
            <pc:sldMk cId="3772644720" sldId="272"/>
            <ac:spMk id="2" creationId="{B9538E43-260B-44FA-B530-05D919E0E8C7}"/>
          </ac:spMkLst>
        </pc:spChg>
        <pc:spChg chg="mod">
          <ac:chgData name="Edwin Fernando" userId="cebd07d5-4b2c-4927-9bef-625bdca4b312" providerId="ADAL" clId="{6414D4E5-BD99-48EA-BE7C-152DAE1A4405}" dt="2020-10-21T17:17:35.493" v="1233" actId="27636"/>
          <ac:spMkLst>
            <pc:docMk/>
            <pc:sldMk cId="3772644720" sldId="272"/>
            <ac:spMk id="3" creationId="{CC4EA5AA-EDA1-449B-829E-D32250EEC845}"/>
          </ac:spMkLst>
        </pc:spChg>
        <pc:spChg chg="add">
          <ac:chgData name="Edwin Fernando" userId="cebd07d5-4b2c-4927-9bef-625bdca4b312" providerId="ADAL" clId="{6414D4E5-BD99-48EA-BE7C-152DAE1A4405}" dt="2020-10-21T17:16:34.928" v="1225" actId="26606"/>
          <ac:spMkLst>
            <pc:docMk/>
            <pc:sldMk cId="3772644720" sldId="272"/>
            <ac:spMk id="8" creationId="{3B854194-185D-494D-905C-7C7CB2E30F6E}"/>
          </ac:spMkLst>
        </pc:spChg>
        <pc:spChg chg="add">
          <ac:chgData name="Edwin Fernando" userId="cebd07d5-4b2c-4927-9bef-625bdca4b312" providerId="ADAL" clId="{6414D4E5-BD99-48EA-BE7C-152DAE1A4405}" dt="2020-10-21T17:16:34.928" v="1225" actId="26606"/>
          <ac:spMkLst>
            <pc:docMk/>
            <pc:sldMk cId="3772644720" sldId="272"/>
            <ac:spMk id="10" creationId="{B4F5FA0D-0104-4987-8241-EFF7C85B88DE}"/>
          </ac:spMkLst>
        </pc:spChg>
        <pc:picChg chg="add">
          <ac:chgData name="Edwin Fernando" userId="cebd07d5-4b2c-4927-9bef-625bdca4b312" providerId="ADAL" clId="{6414D4E5-BD99-48EA-BE7C-152DAE1A4405}" dt="2020-10-21T17:16:34.928" v="1225" actId="26606"/>
          <ac:picMkLst>
            <pc:docMk/>
            <pc:sldMk cId="3772644720" sldId="272"/>
            <ac:picMk id="12" creationId="{2897127E-6CEF-446C-BE87-93B7C46E49D1}"/>
          </ac:picMkLst>
        </pc:picChg>
      </pc:sldChg>
      <pc:sldChg chg="addSp modSp add del mod setBg">
        <pc:chgData name="Edwin Fernando" userId="cebd07d5-4b2c-4927-9bef-625bdca4b312" providerId="ADAL" clId="{6414D4E5-BD99-48EA-BE7C-152DAE1A4405}" dt="2020-10-21T20:56:54.865" v="1500" actId="2696"/>
        <pc:sldMkLst>
          <pc:docMk/>
          <pc:sldMk cId="283684027" sldId="273"/>
        </pc:sldMkLst>
        <pc:spChg chg="mod">
          <ac:chgData name="Edwin Fernando" userId="cebd07d5-4b2c-4927-9bef-625bdca4b312" providerId="ADAL" clId="{6414D4E5-BD99-48EA-BE7C-152DAE1A4405}" dt="2020-10-21T17:18:22.525" v="1236" actId="26606"/>
          <ac:spMkLst>
            <pc:docMk/>
            <pc:sldMk cId="283684027" sldId="273"/>
            <ac:spMk id="2" creationId="{9F26D21B-3420-45F5-A7E1-3F2F05BF47FF}"/>
          </ac:spMkLst>
        </pc:spChg>
        <pc:spChg chg="mod">
          <ac:chgData name="Edwin Fernando" userId="cebd07d5-4b2c-4927-9bef-625bdca4b312" providerId="ADAL" clId="{6414D4E5-BD99-48EA-BE7C-152DAE1A4405}" dt="2020-10-21T17:18:57.106" v="1241" actId="20577"/>
          <ac:spMkLst>
            <pc:docMk/>
            <pc:sldMk cId="283684027" sldId="273"/>
            <ac:spMk id="3" creationId="{E967CD5F-0F62-4C42-A6B0-8AAE4E01A48C}"/>
          </ac:spMkLst>
        </pc:spChg>
        <pc:spChg chg="add">
          <ac:chgData name="Edwin Fernando" userId="cebd07d5-4b2c-4927-9bef-625bdca4b312" providerId="ADAL" clId="{6414D4E5-BD99-48EA-BE7C-152DAE1A4405}" dt="2020-10-21T17:18:22.525" v="1236" actId="26606"/>
          <ac:spMkLst>
            <pc:docMk/>
            <pc:sldMk cId="283684027" sldId="273"/>
            <ac:spMk id="8" creationId="{3B854194-185D-494D-905C-7C7CB2E30F6E}"/>
          </ac:spMkLst>
        </pc:spChg>
        <pc:spChg chg="add">
          <ac:chgData name="Edwin Fernando" userId="cebd07d5-4b2c-4927-9bef-625bdca4b312" providerId="ADAL" clId="{6414D4E5-BD99-48EA-BE7C-152DAE1A4405}" dt="2020-10-21T17:18:22.525" v="1236" actId="26606"/>
          <ac:spMkLst>
            <pc:docMk/>
            <pc:sldMk cId="283684027" sldId="273"/>
            <ac:spMk id="10" creationId="{B4F5FA0D-0104-4987-8241-EFF7C85B88DE}"/>
          </ac:spMkLst>
        </pc:spChg>
        <pc:picChg chg="add">
          <ac:chgData name="Edwin Fernando" userId="cebd07d5-4b2c-4927-9bef-625bdca4b312" providerId="ADAL" clId="{6414D4E5-BD99-48EA-BE7C-152DAE1A4405}" dt="2020-10-21T17:18:22.525" v="1236" actId="26606"/>
          <ac:picMkLst>
            <pc:docMk/>
            <pc:sldMk cId="283684027" sldId="273"/>
            <ac:picMk id="12" creationId="{2897127E-6CEF-446C-BE87-93B7C46E49D1}"/>
          </ac:picMkLst>
        </pc:picChg>
      </pc:sldChg>
      <pc:sldChg chg="addSp modSp add mod setBg">
        <pc:chgData name="Edwin Fernando" userId="cebd07d5-4b2c-4927-9bef-625bdca4b312" providerId="ADAL" clId="{6414D4E5-BD99-48EA-BE7C-152DAE1A4405}" dt="2020-10-21T17:19:58.582" v="1250" actId="14100"/>
        <pc:sldMkLst>
          <pc:docMk/>
          <pc:sldMk cId="2469264701" sldId="274"/>
        </pc:sldMkLst>
        <pc:spChg chg="mod">
          <ac:chgData name="Edwin Fernando" userId="cebd07d5-4b2c-4927-9bef-625bdca4b312" providerId="ADAL" clId="{6414D4E5-BD99-48EA-BE7C-152DAE1A4405}" dt="2020-10-21T17:19:46.832" v="1246" actId="26606"/>
          <ac:spMkLst>
            <pc:docMk/>
            <pc:sldMk cId="2469264701" sldId="274"/>
            <ac:spMk id="2" creationId="{F93A8708-E356-4468-9666-957FCA08DD9E}"/>
          </ac:spMkLst>
        </pc:spChg>
        <pc:spChg chg="mod">
          <ac:chgData name="Edwin Fernando" userId="cebd07d5-4b2c-4927-9bef-625bdca4b312" providerId="ADAL" clId="{6414D4E5-BD99-48EA-BE7C-152DAE1A4405}" dt="2020-10-21T17:19:58.582" v="1250" actId="14100"/>
          <ac:spMkLst>
            <pc:docMk/>
            <pc:sldMk cId="2469264701" sldId="274"/>
            <ac:spMk id="3" creationId="{8F8DC321-36EE-4081-A77D-4345EFCF0067}"/>
          </ac:spMkLst>
        </pc:spChg>
        <pc:spChg chg="add">
          <ac:chgData name="Edwin Fernando" userId="cebd07d5-4b2c-4927-9bef-625bdca4b312" providerId="ADAL" clId="{6414D4E5-BD99-48EA-BE7C-152DAE1A4405}" dt="2020-10-21T17:19:46.832" v="1246" actId="26606"/>
          <ac:spMkLst>
            <pc:docMk/>
            <pc:sldMk cId="2469264701" sldId="274"/>
            <ac:spMk id="8" creationId="{3B854194-185D-494D-905C-7C7CB2E30F6E}"/>
          </ac:spMkLst>
        </pc:spChg>
        <pc:spChg chg="add">
          <ac:chgData name="Edwin Fernando" userId="cebd07d5-4b2c-4927-9bef-625bdca4b312" providerId="ADAL" clId="{6414D4E5-BD99-48EA-BE7C-152DAE1A4405}" dt="2020-10-21T17:19:46.832" v="1246" actId="26606"/>
          <ac:spMkLst>
            <pc:docMk/>
            <pc:sldMk cId="2469264701" sldId="274"/>
            <ac:spMk id="10" creationId="{B4F5FA0D-0104-4987-8241-EFF7C85B88DE}"/>
          </ac:spMkLst>
        </pc:spChg>
        <pc:picChg chg="add">
          <ac:chgData name="Edwin Fernando" userId="cebd07d5-4b2c-4927-9bef-625bdca4b312" providerId="ADAL" clId="{6414D4E5-BD99-48EA-BE7C-152DAE1A4405}" dt="2020-10-21T17:19:46.832" v="1246" actId="26606"/>
          <ac:picMkLst>
            <pc:docMk/>
            <pc:sldMk cId="2469264701" sldId="274"/>
            <ac:picMk id="12" creationId="{2897127E-6CEF-446C-BE87-93B7C46E49D1}"/>
          </ac:picMkLst>
        </pc:picChg>
      </pc:sldChg>
      <pc:sldChg chg="addSp modSp add mod setBg">
        <pc:chgData name="Edwin Fernando" userId="cebd07d5-4b2c-4927-9bef-625bdca4b312" providerId="ADAL" clId="{6414D4E5-BD99-48EA-BE7C-152DAE1A4405}" dt="2020-10-21T17:21:08.612" v="1260" actId="27636"/>
        <pc:sldMkLst>
          <pc:docMk/>
          <pc:sldMk cId="3187341210" sldId="275"/>
        </pc:sldMkLst>
        <pc:spChg chg="mod">
          <ac:chgData name="Edwin Fernando" userId="cebd07d5-4b2c-4927-9bef-625bdca4b312" providerId="ADAL" clId="{6414D4E5-BD99-48EA-BE7C-152DAE1A4405}" dt="2020-10-21T17:20:34.655" v="1253" actId="26606"/>
          <ac:spMkLst>
            <pc:docMk/>
            <pc:sldMk cId="3187341210" sldId="275"/>
            <ac:spMk id="2" creationId="{AD4F1573-EAC4-4C83-9E86-74E55E5195F5}"/>
          </ac:spMkLst>
        </pc:spChg>
        <pc:spChg chg="mod">
          <ac:chgData name="Edwin Fernando" userId="cebd07d5-4b2c-4927-9bef-625bdca4b312" providerId="ADAL" clId="{6414D4E5-BD99-48EA-BE7C-152DAE1A4405}" dt="2020-10-21T17:21:08.612" v="1260" actId="27636"/>
          <ac:spMkLst>
            <pc:docMk/>
            <pc:sldMk cId="3187341210" sldId="275"/>
            <ac:spMk id="3" creationId="{AE85C7F4-54CB-40C9-B0A3-FC2FEFDF080E}"/>
          </ac:spMkLst>
        </pc:spChg>
        <pc:spChg chg="add">
          <ac:chgData name="Edwin Fernando" userId="cebd07d5-4b2c-4927-9bef-625bdca4b312" providerId="ADAL" clId="{6414D4E5-BD99-48EA-BE7C-152DAE1A4405}" dt="2020-10-21T17:20:34.655" v="1253" actId="26606"/>
          <ac:spMkLst>
            <pc:docMk/>
            <pc:sldMk cId="3187341210" sldId="275"/>
            <ac:spMk id="8" creationId="{3B854194-185D-494D-905C-7C7CB2E30F6E}"/>
          </ac:spMkLst>
        </pc:spChg>
        <pc:spChg chg="add">
          <ac:chgData name="Edwin Fernando" userId="cebd07d5-4b2c-4927-9bef-625bdca4b312" providerId="ADAL" clId="{6414D4E5-BD99-48EA-BE7C-152DAE1A4405}" dt="2020-10-21T17:20:34.655" v="1253" actId="26606"/>
          <ac:spMkLst>
            <pc:docMk/>
            <pc:sldMk cId="3187341210" sldId="275"/>
            <ac:spMk id="10" creationId="{B4F5FA0D-0104-4987-8241-EFF7C85B88DE}"/>
          </ac:spMkLst>
        </pc:spChg>
        <pc:picChg chg="add">
          <ac:chgData name="Edwin Fernando" userId="cebd07d5-4b2c-4927-9bef-625bdca4b312" providerId="ADAL" clId="{6414D4E5-BD99-48EA-BE7C-152DAE1A4405}" dt="2020-10-21T17:20:34.655" v="1253" actId="26606"/>
          <ac:picMkLst>
            <pc:docMk/>
            <pc:sldMk cId="3187341210" sldId="275"/>
            <ac:picMk id="12" creationId="{2897127E-6CEF-446C-BE87-93B7C46E49D1}"/>
          </ac:picMkLst>
        </pc:picChg>
      </pc:sldChg>
      <pc:sldChg chg="addSp modSp add mod setBg">
        <pc:chgData name="Edwin Fernando" userId="cebd07d5-4b2c-4927-9bef-625bdca4b312" providerId="ADAL" clId="{6414D4E5-BD99-48EA-BE7C-152DAE1A4405}" dt="2020-10-21T17:22:05.724" v="1267" actId="20577"/>
        <pc:sldMkLst>
          <pc:docMk/>
          <pc:sldMk cId="1217487536" sldId="276"/>
        </pc:sldMkLst>
        <pc:spChg chg="mod">
          <ac:chgData name="Edwin Fernando" userId="cebd07d5-4b2c-4927-9bef-625bdca4b312" providerId="ADAL" clId="{6414D4E5-BD99-48EA-BE7C-152DAE1A4405}" dt="2020-10-21T17:21:42.913" v="1263" actId="26606"/>
          <ac:spMkLst>
            <pc:docMk/>
            <pc:sldMk cId="1217487536" sldId="276"/>
            <ac:spMk id="2" creationId="{2AB27302-9199-4B87-9D7A-011A79B7B319}"/>
          </ac:spMkLst>
        </pc:spChg>
        <pc:spChg chg="mod">
          <ac:chgData name="Edwin Fernando" userId="cebd07d5-4b2c-4927-9bef-625bdca4b312" providerId="ADAL" clId="{6414D4E5-BD99-48EA-BE7C-152DAE1A4405}" dt="2020-10-21T17:22:05.724" v="1267" actId="20577"/>
          <ac:spMkLst>
            <pc:docMk/>
            <pc:sldMk cId="1217487536" sldId="276"/>
            <ac:spMk id="3" creationId="{974D47E2-51E8-4B7C-9AA9-A36A7BF496CA}"/>
          </ac:spMkLst>
        </pc:spChg>
        <pc:spChg chg="add">
          <ac:chgData name="Edwin Fernando" userId="cebd07d5-4b2c-4927-9bef-625bdca4b312" providerId="ADAL" clId="{6414D4E5-BD99-48EA-BE7C-152DAE1A4405}" dt="2020-10-21T17:21:42.913" v="1263" actId="26606"/>
          <ac:spMkLst>
            <pc:docMk/>
            <pc:sldMk cId="1217487536" sldId="276"/>
            <ac:spMk id="8" creationId="{3B854194-185D-494D-905C-7C7CB2E30F6E}"/>
          </ac:spMkLst>
        </pc:spChg>
        <pc:spChg chg="add">
          <ac:chgData name="Edwin Fernando" userId="cebd07d5-4b2c-4927-9bef-625bdca4b312" providerId="ADAL" clId="{6414D4E5-BD99-48EA-BE7C-152DAE1A4405}" dt="2020-10-21T17:21:42.913" v="1263" actId="26606"/>
          <ac:spMkLst>
            <pc:docMk/>
            <pc:sldMk cId="1217487536" sldId="276"/>
            <ac:spMk id="10" creationId="{B4F5FA0D-0104-4987-8241-EFF7C85B88DE}"/>
          </ac:spMkLst>
        </pc:spChg>
        <pc:picChg chg="add">
          <ac:chgData name="Edwin Fernando" userId="cebd07d5-4b2c-4927-9bef-625bdca4b312" providerId="ADAL" clId="{6414D4E5-BD99-48EA-BE7C-152DAE1A4405}" dt="2020-10-21T17:21:42.913" v="1263" actId="26606"/>
          <ac:picMkLst>
            <pc:docMk/>
            <pc:sldMk cId="1217487536" sldId="276"/>
            <ac:picMk id="12" creationId="{2897127E-6CEF-446C-BE87-93B7C46E49D1}"/>
          </ac:picMkLst>
        </pc:picChg>
      </pc:sldChg>
      <pc:sldChg chg="addSp delSp modSp add mod setBg">
        <pc:chgData name="Edwin Fernando" userId="cebd07d5-4b2c-4927-9bef-625bdca4b312" providerId="ADAL" clId="{6414D4E5-BD99-48EA-BE7C-152DAE1A4405}" dt="2020-10-21T19:44:04.479" v="1496" actId="14100"/>
        <pc:sldMkLst>
          <pc:docMk/>
          <pc:sldMk cId="2477073810" sldId="277"/>
        </pc:sldMkLst>
        <pc:spChg chg="mod">
          <ac:chgData name="Edwin Fernando" userId="cebd07d5-4b2c-4927-9bef-625bdca4b312" providerId="ADAL" clId="{6414D4E5-BD99-48EA-BE7C-152DAE1A4405}" dt="2020-10-21T19:43:47.779" v="1492" actId="26606"/>
          <ac:spMkLst>
            <pc:docMk/>
            <pc:sldMk cId="2477073810" sldId="277"/>
            <ac:spMk id="2" creationId="{2AC42362-0D3C-4A5D-8A4C-E3A0BF5F5FC4}"/>
          </ac:spMkLst>
        </pc:spChg>
        <pc:spChg chg="add del mod">
          <ac:chgData name="Edwin Fernando" userId="cebd07d5-4b2c-4927-9bef-625bdca4b312" providerId="ADAL" clId="{6414D4E5-BD99-48EA-BE7C-152DAE1A4405}" dt="2020-10-21T19:43:41.238" v="1491"/>
          <ac:spMkLst>
            <pc:docMk/>
            <pc:sldMk cId="2477073810" sldId="277"/>
            <ac:spMk id="3" creationId="{A449D7C7-38A3-43C5-B0F9-9BEE547AD2E4}"/>
          </ac:spMkLst>
        </pc:spChg>
        <pc:spChg chg="add del">
          <ac:chgData name="Edwin Fernando" userId="cebd07d5-4b2c-4927-9bef-625bdca4b312" providerId="ADAL" clId="{6414D4E5-BD99-48EA-BE7C-152DAE1A4405}" dt="2020-10-21T19:43:47.779" v="1492" actId="26606"/>
          <ac:spMkLst>
            <pc:docMk/>
            <pc:sldMk cId="2477073810" sldId="277"/>
            <ac:spMk id="8" creationId="{4351DFE5-F63D-4BE0-BDA9-E3EB88F01AA5}"/>
          </ac:spMkLst>
        </pc:spChg>
        <pc:spChg chg="add">
          <ac:chgData name="Edwin Fernando" userId="cebd07d5-4b2c-4927-9bef-625bdca4b312" providerId="ADAL" clId="{6414D4E5-BD99-48EA-BE7C-152DAE1A4405}" dt="2020-10-21T19:43:47.779" v="1492" actId="26606"/>
          <ac:spMkLst>
            <pc:docMk/>
            <pc:sldMk cId="2477073810" sldId="277"/>
            <ac:spMk id="15" creationId="{2CCAFB3E-E6E2-4587-A5FC-061F9AED9AF2}"/>
          </ac:spMkLst>
        </pc:spChg>
        <pc:spChg chg="add">
          <ac:chgData name="Edwin Fernando" userId="cebd07d5-4b2c-4927-9bef-625bdca4b312" providerId="ADAL" clId="{6414D4E5-BD99-48EA-BE7C-152DAE1A4405}" dt="2020-10-21T19:43:47.779" v="1492" actId="26606"/>
          <ac:spMkLst>
            <pc:docMk/>
            <pc:sldMk cId="2477073810" sldId="277"/>
            <ac:spMk id="19" creationId="{640086A0-762B-44EE-AA70-A7268A72ACC3}"/>
          </ac:spMkLst>
        </pc:spChg>
        <pc:picChg chg="add mod">
          <ac:chgData name="Edwin Fernando" userId="cebd07d5-4b2c-4927-9bef-625bdca4b312" providerId="ADAL" clId="{6414D4E5-BD99-48EA-BE7C-152DAE1A4405}" dt="2020-10-21T19:43:28.668" v="1489"/>
          <ac:picMkLst>
            <pc:docMk/>
            <pc:sldMk cId="2477073810" sldId="277"/>
            <ac:picMk id="4" creationId="{25300488-5111-4156-8ABE-7AAA1BBF934D}"/>
          </ac:picMkLst>
        </pc:picChg>
        <pc:picChg chg="add mod">
          <ac:chgData name="Edwin Fernando" userId="cebd07d5-4b2c-4927-9bef-625bdca4b312" providerId="ADAL" clId="{6414D4E5-BD99-48EA-BE7C-152DAE1A4405}" dt="2020-10-21T19:44:04.479" v="1496" actId="14100"/>
          <ac:picMkLst>
            <pc:docMk/>
            <pc:sldMk cId="2477073810" sldId="277"/>
            <ac:picMk id="7" creationId="{55D77485-42C5-4418-B852-FB633B4F9F80}"/>
          </ac:picMkLst>
        </pc:picChg>
        <pc:picChg chg="add del">
          <ac:chgData name="Edwin Fernando" userId="cebd07d5-4b2c-4927-9bef-625bdca4b312" providerId="ADAL" clId="{6414D4E5-BD99-48EA-BE7C-152DAE1A4405}" dt="2020-10-21T19:43:47.779" v="1492" actId="26606"/>
          <ac:picMkLst>
            <pc:docMk/>
            <pc:sldMk cId="2477073810" sldId="277"/>
            <ac:picMk id="10" creationId="{3AA16612-ACD2-4A16-8F2B-4514FD6BF28F}"/>
          </ac:picMkLst>
        </pc:picChg>
        <pc:picChg chg="add">
          <ac:chgData name="Edwin Fernando" userId="cebd07d5-4b2c-4927-9bef-625bdca4b312" providerId="ADAL" clId="{6414D4E5-BD99-48EA-BE7C-152DAE1A4405}" dt="2020-10-21T19:43:47.779" v="1492" actId="26606"/>
          <ac:picMkLst>
            <pc:docMk/>
            <pc:sldMk cId="2477073810" sldId="277"/>
            <ac:picMk id="17" creationId="{5975841F-9161-4650-BCE5-20FFE7E296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538A7B5-B32D-421E-B110-AB5B1A7CC2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4D36999-26F8-45E4-AB41-D485D0B0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0F8DA27-CE91-4AEB-B854-6F06B5485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150" y="4782602"/>
            <a:ext cx="8759868" cy="775845"/>
          </a:xfrm>
        </p:spPr>
        <p:txBody>
          <a:bodyPr anchor="b">
            <a:normAutofit fontScale="90000"/>
          </a:bodyPr>
          <a:lstStyle/>
          <a:p>
            <a:r>
              <a:rPr lang="es-419" sz="4400" dirty="0" err="1">
                <a:solidFill>
                  <a:srgbClr val="FFFFFF"/>
                </a:solidFill>
              </a:rPr>
              <a:t>Socialiazión</a:t>
            </a:r>
            <a:r>
              <a:rPr lang="es-419" sz="4400" dirty="0">
                <a:solidFill>
                  <a:srgbClr val="FFFFFF"/>
                </a:solidFill>
              </a:rPr>
              <a:t> 2:</a:t>
            </a:r>
            <a:br>
              <a:rPr lang="es-419" sz="4400" dirty="0">
                <a:solidFill>
                  <a:srgbClr val="FFFFFF"/>
                </a:solidFill>
              </a:rPr>
            </a:br>
            <a:r>
              <a:rPr lang="es-419" sz="4400" dirty="0">
                <a:solidFill>
                  <a:srgbClr val="FFFFFF"/>
                </a:solidFill>
              </a:rPr>
              <a:t>Patrones de software 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7AF4E20-3DDE-4998-96BE-44EE18254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1002" y="4718170"/>
            <a:ext cx="9163757" cy="450447"/>
          </a:xfrm>
        </p:spPr>
        <p:txBody>
          <a:bodyPr anchor="ctr">
            <a:noAutofit/>
          </a:bodyPr>
          <a:lstStyle/>
          <a:p>
            <a:r>
              <a:rPr lang="es-CO" sz="2800" b="1" dirty="0">
                <a:solidFill>
                  <a:srgbClr val="FFFFFF"/>
                </a:solidFill>
              </a:rPr>
              <a:t> Mauricio Ortiz,</a:t>
            </a:r>
            <a:endParaRPr lang="en-US" sz="2800" dirty="0">
              <a:solidFill>
                <a:srgbClr val="FFFFFF"/>
              </a:solidFill>
            </a:endParaRPr>
          </a:p>
          <a:p>
            <a:r>
              <a:rPr lang="es-CO" sz="2800" b="1" dirty="0">
                <a:solidFill>
                  <a:srgbClr val="FFFFFF"/>
                </a:solidFill>
              </a:rPr>
              <a:t>      Michael Vargas,</a:t>
            </a:r>
            <a:endParaRPr lang="en-US" sz="2800" dirty="0">
              <a:solidFill>
                <a:srgbClr val="FFFFFF"/>
              </a:solidFill>
            </a:endParaRPr>
          </a:p>
          <a:p>
            <a:r>
              <a:rPr lang="es-CO" sz="2800" b="1" dirty="0">
                <a:solidFill>
                  <a:srgbClr val="FFFFFF"/>
                </a:solidFill>
              </a:rPr>
              <a:t>   Fernando Sanabria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4" name="Imagen 3" descr="Imagen que contiene alimentos&#10;&#10;Descripción generada automáticamente">
            <a:extLst>
              <a:ext uri="{FF2B5EF4-FFF2-40B4-BE49-F238E27FC236}">
                <a16:creationId xmlns:a16="http://schemas.microsoft.com/office/drawing/2014/main" xmlns="" id="{B8FF2030-E105-4F62-BA79-6584FED8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702" y="1"/>
            <a:ext cx="5773298" cy="27134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F0EF9FD5-BCDD-46E7-B740-91EFB0E073C0}"/>
              </a:ext>
            </a:extLst>
          </p:cNvPr>
          <p:cNvSpPr txBox="1"/>
          <p:nvPr/>
        </p:nvSpPr>
        <p:spPr>
          <a:xfrm>
            <a:off x="7254241" y="2771538"/>
            <a:ext cx="4859866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s-ES" b="1" dirty="0">
                <a:solidFill>
                  <a:srgbClr val="0070C0"/>
                </a:solidFill>
                <a:latin typeface="Calibri Light"/>
              </a:rPr>
              <a:t>Farmacéutica La Javeriana</a:t>
            </a:r>
          </a:p>
          <a:p>
            <a:pPr>
              <a:spcAft>
                <a:spcPts val="600"/>
              </a:spcAft>
            </a:pPr>
            <a:r>
              <a:rPr lang="es-ES" b="1" dirty="0">
                <a:solidFill>
                  <a:srgbClr val="0070C0"/>
                </a:solidFill>
                <a:latin typeface="Calibri Light"/>
                <a:cs typeface="Calibri Light"/>
              </a:rPr>
              <a:t>Proyecto Plataforma de gestión de despacho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F357D35-3E3E-4EC7-B3AE-C106ABB7D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334D921-DCE6-4D92-987F-D98C93F1CB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E4D942F-489D-4A7B-8983-942543481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8F0F547-5526-40CC-8397-442101C26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93BD913-0EB6-48A4-B22A-6A4DE0898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C13970-B730-4343-9127-1CCEE101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Vista física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8879A10F-87F6-445A-BECB-6E306FA32E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9" y="233173"/>
            <a:ext cx="7444741" cy="63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4688C0-04DE-4BC6-A7A2-4E7FED27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cs typeface="Calibri Light"/>
              </a:rPr>
              <a:t>Atributos</a:t>
            </a:r>
            <a:r>
              <a:rPr lang="en-US" sz="2800" b="1" dirty="0">
                <a:solidFill>
                  <a:srgbClr val="FFFFFF"/>
                </a:solidFill>
                <a:cs typeface="Calibri Light"/>
              </a:rPr>
              <a:t> de Calidad:</a:t>
            </a:r>
            <a:br>
              <a:rPr lang="en-US" sz="2800" b="1" dirty="0">
                <a:solidFill>
                  <a:srgbClr val="FFFFFF"/>
                </a:solidFill>
                <a:cs typeface="Calibri Light"/>
              </a:rPr>
            </a:br>
            <a:r>
              <a:rPr lang="en-US" sz="2800" b="1" dirty="0">
                <a:solidFill>
                  <a:srgbClr val="FFFFFF"/>
                </a:solidFill>
                <a:cs typeface="Calibri Light"/>
              </a:rPr>
              <a:t>Técnica de </a:t>
            </a:r>
            <a:r>
              <a:rPr lang="en-US" sz="2800" b="1" dirty="0" err="1">
                <a:solidFill>
                  <a:srgbClr val="FFFFFF"/>
                </a:solidFill>
                <a:cs typeface="Calibri Light"/>
              </a:rPr>
              <a:t>Escenario</a:t>
            </a:r>
            <a:r>
              <a:rPr lang="en-US" sz="2800" b="1" dirty="0">
                <a:solidFill>
                  <a:srgbClr val="FFFFFF"/>
                </a:solidFill>
                <a:cs typeface="Calibri Light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cs typeface="Calibri Light"/>
              </a:rPr>
              <a:t>calidad</a:t>
            </a:r>
            <a:r>
              <a:rPr lang="en-US" sz="2800" b="1" dirty="0">
                <a:solidFill>
                  <a:srgbClr val="FFFFFF"/>
                </a:solidFill>
                <a:cs typeface="Calibri Light"/>
              </a:rPr>
              <a:t> SEI</a:t>
            </a:r>
            <a:br>
              <a:rPr lang="en-US" sz="2800" b="1" dirty="0">
                <a:solidFill>
                  <a:srgbClr val="FFFFFF"/>
                </a:solidFill>
                <a:cs typeface="Calibri Light"/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xmlns="" id="{158227F1-7F07-4355-86E0-B5794E76B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752" y="2887482"/>
            <a:ext cx="8109951" cy="34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3A7696-C321-4E60-8190-DCBE7378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FFFFF"/>
                </a:solidFill>
              </a:rPr>
              <a:t>Escenario de Reusabilidad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080D99C-5276-4DF0-A916-125D2687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386080"/>
            <a:ext cx="5911427" cy="2001520"/>
          </a:xfrm>
        </p:spPr>
        <p:txBody>
          <a:bodyPr anchor="ctr">
            <a:normAutofit/>
          </a:bodyPr>
          <a:lstStyle/>
          <a:p>
            <a:pPr marL="0" lvl="0" indent="0" algn="just" fontAlgn="base">
              <a:buNone/>
            </a:pPr>
            <a:r>
              <a:rPr lang="es-CO" sz="2000" dirty="0"/>
              <a:t>“El proveedor puede acceder al sistema mediante el portal web o la interfaz de integración y disponer de las mismas funciones </a:t>
            </a:r>
            <a:r>
              <a:rPr lang="es-CO" sz="2000" dirty="0" smtClean="0"/>
              <a:t>”</a:t>
            </a:r>
            <a:endParaRPr lang="es-CO" sz="20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4080D99C-5276-4DF0-A916-125D26878D6A}"/>
              </a:ext>
            </a:extLst>
          </p:cNvPr>
          <p:cNvSpPr txBox="1">
            <a:spLocks/>
          </p:cNvSpPr>
          <p:nvPr/>
        </p:nvSpPr>
        <p:spPr>
          <a:xfrm>
            <a:off x="5577840" y="2345509"/>
            <a:ext cx="6164258" cy="3935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s-CO" sz="1800" b="1" dirty="0" smtClean="0"/>
              <a:t>Fuente: </a:t>
            </a:r>
            <a:r>
              <a:rPr lang="es-CO" sz="1800" dirty="0" smtClean="0"/>
              <a:t>Usuario</a:t>
            </a:r>
            <a:endParaRPr lang="en-US" sz="1800" dirty="0" smtClean="0"/>
          </a:p>
          <a:p>
            <a:pPr algn="just" fontAlgn="base"/>
            <a:r>
              <a:rPr lang="es-CO" sz="1800" b="1" dirty="0" smtClean="0"/>
              <a:t>Estímulos: </a:t>
            </a:r>
            <a:r>
              <a:rPr lang="es-CO" sz="1800" dirty="0" smtClean="0"/>
              <a:t>Ejecutar funciones del sistema</a:t>
            </a:r>
            <a:endParaRPr lang="en-US" sz="1800" dirty="0" smtClean="0"/>
          </a:p>
          <a:p>
            <a:pPr algn="just" fontAlgn="base"/>
            <a:r>
              <a:rPr lang="es-CO" sz="1800" b="1" dirty="0" smtClean="0"/>
              <a:t>Artefacto: </a:t>
            </a:r>
            <a:r>
              <a:rPr lang="es-CO" sz="1800" dirty="0" smtClean="0"/>
              <a:t>Portal web e interfaz definida</a:t>
            </a:r>
            <a:endParaRPr lang="en-US" sz="1800" dirty="0" smtClean="0"/>
          </a:p>
          <a:p>
            <a:pPr algn="just" fontAlgn="base"/>
            <a:r>
              <a:rPr lang="es-CO" sz="1800" b="1" dirty="0" smtClean="0"/>
              <a:t>Entorno: </a:t>
            </a:r>
            <a:r>
              <a:rPr lang="es-CO" sz="1800" dirty="0" smtClean="0"/>
              <a:t>Operación Normal</a:t>
            </a:r>
            <a:endParaRPr lang="en-US" sz="1800" dirty="0" smtClean="0"/>
          </a:p>
          <a:p>
            <a:pPr algn="just" fontAlgn="base"/>
            <a:r>
              <a:rPr lang="es-CO" sz="1800" b="1" dirty="0" smtClean="0"/>
              <a:t>Respuesta: </a:t>
            </a:r>
            <a:r>
              <a:rPr lang="es-CO" sz="1800" dirty="0" smtClean="0"/>
              <a:t>Se</a:t>
            </a:r>
            <a:r>
              <a:rPr lang="es-CO" sz="1800" b="1" dirty="0" smtClean="0"/>
              <a:t> </a:t>
            </a:r>
            <a:r>
              <a:rPr lang="es-CO" sz="1800" dirty="0" smtClean="0"/>
              <a:t>implementan componentes con responsabilidades definidas para ser usados por oros módulos del sistema</a:t>
            </a:r>
            <a:endParaRPr lang="en-US" sz="1800" dirty="0" smtClean="0"/>
          </a:p>
          <a:p>
            <a:pPr algn="just" fontAlgn="base"/>
            <a:r>
              <a:rPr lang="es-CO" sz="1800" b="1" dirty="0" smtClean="0"/>
              <a:t>Medición de Respuesta: </a:t>
            </a:r>
            <a:r>
              <a:rPr lang="es-CO" sz="1800" dirty="0" smtClean="0"/>
              <a:t>Componentes implementados con responsabilidades definidas</a:t>
            </a:r>
            <a:endParaRPr lang="en-US" sz="1800" dirty="0" smtClean="0"/>
          </a:p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3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21E42E-1CDC-4EEE-8876-951C6006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O" sz="3700" b="1" dirty="0">
                <a:solidFill>
                  <a:srgbClr val="FFFFFF"/>
                </a:solidFill>
              </a:rPr>
              <a:t>Escenario de Interoperabilidad</a:t>
            </a:r>
            <a:r>
              <a:rPr lang="en-US" sz="3700" b="1" dirty="0">
                <a:solidFill>
                  <a:srgbClr val="FFFFFF"/>
                </a:solidFill>
              </a:rPr>
              <a:t/>
            </a:r>
            <a:br>
              <a:rPr lang="en-US" sz="3700" b="1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4F69B98-9C82-4CE5-A7B9-6625E721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986" y="3111940"/>
            <a:ext cx="6153230" cy="2950754"/>
          </a:xfrm>
        </p:spPr>
        <p:txBody>
          <a:bodyPr anchor="ctr">
            <a:normAutofit/>
          </a:bodyPr>
          <a:lstStyle/>
          <a:p>
            <a:pPr lvl="0" algn="just" fontAlgn="base"/>
            <a:r>
              <a:rPr lang="es-CO" sz="1800" b="1" dirty="0" smtClean="0"/>
              <a:t>Fuente</a:t>
            </a:r>
            <a:r>
              <a:rPr lang="es-CO" sz="1800" b="1" dirty="0"/>
              <a:t>: </a:t>
            </a:r>
            <a:r>
              <a:rPr lang="es-CO" sz="1800" dirty="0"/>
              <a:t>Proveedor</a:t>
            </a:r>
            <a:endParaRPr lang="en-US" sz="1800" dirty="0"/>
          </a:p>
          <a:p>
            <a:pPr lvl="0" algn="just" fontAlgn="base"/>
            <a:r>
              <a:rPr lang="es-CO" sz="1800" b="1" dirty="0"/>
              <a:t>Estímulos: </a:t>
            </a:r>
            <a:r>
              <a:rPr lang="es-CO" sz="1800" dirty="0"/>
              <a:t>Consultar despachos ofertados y hacer ofertas</a:t>
            </a:r>
            <a:endParaRPr lang="en-US" sz="1800" dirty="0"/>
          </a:p>
          <a:p>
            <a:pPr lvl="0" algn="just" fontAlgn="base"/>
            <a:r>
              <a:rPr lang="es-CO" sz="1800" b="1" dirty="0"/>
              <a:t>Artefacto: </a:t>
            </a:r>
            <a:r>
              <a:rPr lang="es-CO" sz="1800" dirty="0"/>
              <a:t>Sistema del proveedor</a:t>
            </a:r>
            <a:endParaRPr lang="en-US" sz="1800" dirty="0"/>
          </a:p>
          <a:p>
            <a:pPr lvl="0" algn="just" fontAlgn="base"/>
            <a:r>
              <a:rPr lang="es-CO" sz="1800" b="1" dirty="0"/>
              <a:t>Entorno: </a:t>
            </a:r>
            <a:r>
              <a:rPr lang="es-CO" sz="1800" dirty="0"/>
              <a:t>Operación Normal</a:t>
            </a:r>
            <a:endParaRPr lang="en-US" sz="1800" dirty="0"/>
          </a:p>
          <a:p>
            <a:pPr lvl="0" algn="just" fontAlgn="base"/>
            <a:r>
              <a:rPr lang="es-CO" sz="1800" b="1" dirty="0"/>
              <a:t>Respuesta: </a:t>
            </a:r>
            <a:r>
              <a:rPr lang="es-CO" sz="1800" dirty="0"/>
              <a:t>Interfaz definida para el consumo de estas funciones</a:t>
            </a:r>
            <a:endParaRPr lang="en-US" sz="1800" dirty="0"/>
          </a:p>
          <a:p>
            <a:pPr lvl="0" algn="just" fontAlgn="base"/>
            <a:r>
              <a:rPr lang="es-CO" sz="1800" b="1" dirty="0"/>
              <a:t>Medición de Respuesta: </a:t>
            </a:r>
            <a:r>
              <a:rPr lang="es-CO" sz="1800" dirty="0"/>
              <a:t>Se debe consumir desde diversos Software y Hardware</a:t>
            </a:r>
            <a:endParaRPr lang="en-US" sz="1800" dirty="0"/>
          </a:p>
          <a:p>
            <a:pPr algn="just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D4F69B98-9C82-4CE5-A7B9-6625E721A9DA}"/>
              </a:ext>
            </a:extLst>
          </p:cNvPr>
          <p:cNvSpPr txBox="1">
            <a:spLocks/>
          </p:cNvSpPr>
          <p:nvPr/>
        </p:nvSpPr>
        <p:spPr>
          <a:xfrm>
            <a:off x="5634986" y="651691"/>
            <a:ext cx="6153230" cy="199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CO" sz="2000" dirty="0" smtClean="0"/>
              <a:t>“Los sistemas de los proveedores pueden integrarse mediante una interfaz definida, para consultar los despachos ofertados y aplicar los mismos”</a:t>
            </a:r>
          </a:p>
        </p:txBody>
      </p:sp>
    </p:spTree>
    <p:extLst>
      <p:ext uri="{BB962C8B-B14F-4D97-AF65-F5344CB8AC3E}">
        <p14:creationId xmlns:p14="http://schemas.microsoft.com/office/powerpoint/2010/main" val="96677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CCAFB3E-E6E2-4587-A5FC-061F9AED9A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975841F-9161-4650-BCE5-20FFE7E296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C42362-0D3C-4A5D-8A4C-E3A0BF5F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 secundaria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40086A0-762B-44EE-AA70-A7268A72A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720" y="479942"/>
            <a:ext cx="7971880" cy="6229041"/>
          </a:xfrm>
        </p:spPr>
      </p:pic>
    </p:spTree>
    <p:extLst>
      <p:ext uri="{BB962C8B-B14F-4D97-AF65-F5344CB8AC3E}">
        <p14:creationId xmlns:p14="http://schemas.microsoft.com/office/powerpoint/2010/main" val="247707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B597B6-B902-47F6-8C63-CC86E89B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419" sz="4000">
                <a:solidFill>
                  <a:srgbClr val="FFFFFF"/>
                </a:solidFill>
              </a:rPr>
              <a:t>Problema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FD2ABDF-9FBE-4D38-937E-C8802D947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368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s-CO" sz="1800" dirty="0">
                <a:solidFill>
                  <a:srgbClr val="000000"/>
                </a:solidFill>
              </a:rPr>
              <a:t>La Farmacéutica Javeriana ha decidido implementar una herramienta tecnológica para atender la problemática identificada en cuanto a la gestión de los despachos y la oferta de servicios de proveedores de transporte de mercancía, actualmente la empresa estaría realizando de forma manual dicho proceso y esto generaría entre otros:</a:t>
            </a:r>
            <a:endParaRPr lang="es-ES" sz="3200" dirty="0"/>
          </a:p>
          <a:p>
            <a:pPr marL="0" indent="0">
              <a:buNone/>
            </a:pPr>
            <a:endParaRPr lang="es-CO" sz="1800" dirty="0">
              <a:solidFill>
                <a:srgbClr val="000000"/>
              </a:solidFill>
            </a:endParaRPr>
          </a:p>
          <a:p>
            <a:pPr lvl="1"/>
            <a:r>
              <a:rPr lang="es-CO" sz="1800" dirty="0">
                <a:solidFill>
                  <a:srgbClr val="000000"/>
                </a:solidFill>
              </a:rPr>
              <a:t>Sobrecostos asociados a tiempos mas largos</a:t>
            </a:r>
            <a:endParaRPr lang="es-CO" sz="1800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s-CO" sz="1800" dirty="0">
                <a:solidFill>
                  <a:srgbClr val="000000"/>
                </a:solidFill>
              </a:rPr>
              <a:t>Atrasos en entrega de mercancía</a:t>
            </a:r>
            <a:endParaRPr lang="es-CO" sz="1800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s-CO" sz="1800" dirty="0">
                <a:solidFill>
                  <a:srgbClr val="000000"/>
                </a:solidFill>
              </a:rPr>
              <a:t>Perdida de mejores ofertas</a:t>
            </a:r>
            <a:endParaRPr lang="es-CO" sz="1800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s-CO" sz="1800" dirty="0">
                <a:solidFill>
                  <a:srgbClr val="000000"/>
                </a:solidFill>
              </a:rPr>
              <a:t>Poco seguimiento de la información generada</a:t>
            </a:r>
            <a:endParaRPr lang="es-CO" sz="1800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s-CO" sz="1800" dirty="0">
                <a:solidFill>
                  <a:srgbClr val="000000"/>
                </a:solidFill>
              </a:rPr>
              <a:t>Desagregación de los actores del proceso</a:t>
            </a:r>
            <a:endParaRPr lang="es-CO" sz="18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9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F357D35-3E3E-4EC7-B3AE-C106ABB7D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34D921-DCE6-4D92-987F-D98C93F1CB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E4D942F-489D-4A7B-8983-942543481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8F0F547-5526-40CC-8397-442101C26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93BD913-0EB6-48A4-B22A-6A4DE0898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2C5619-0352-4244-9323-4A205306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394" y="840549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Contexto</a:t>
            </a:r>
            <a:r>
              <a:rPr lang="en-US" sz="4800" dirty="0">
                <a:solidFill>
                  <a:srgbClr val="FFFFFF"/>
                </a:solidFill>
              </a:rPr>
              <a:t/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 general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C7F4F4A3-3003-4F68-B50F-7B517E1E9B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9" y="240791"/>
            <a:ext cx="7389949" cy="63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2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CAFB3E-E6E2-4587-A5FC-061F9AED9A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975841F-9161-4650-BCE5-20FFE7E296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351DEA-16BF-4D9C-8749-92931122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Requisitos del sistema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40086A0-762B-44EE-AA70-A7268A72A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8EE7B684-868C-47F9-9A90-5E6764F28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30930"/>
              </p:ext>
            </p:extLst>
          </p:nvPr>
        </p:nvGraphicFramePr>
        <p:xfrm>
          <a:off x="5900739" y="956565"/>
          <a:ext cx="5507804" cy="4941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2867">
                  <a:extLst>
                    <a:ext uri="{9D8B030D-6E8A-4147-A177-3AD203B41FA5}">
                      <a16:colId xmlns:a16="http://schemas.microsoft.com/office/drawing/2014/main" xmlns="" val="812665956"/>
                    </a:ext>
                  </a:extLst>
                </a:gridCol>
                <a:gridCol w="4304937">
                  <a:extLst>
                    <a:ext uri="{9D8B030D-6E8A-4147-A177-3AD203B41FA5}">
                      <a16:colId xmlns:a16="http://schemas.microsoft.com/office/drawing/2014/main" xmlns="" val="863932499"/>
                    </a:ext>
                  </a:extLst>
                </a:gridCol>
              </a:tblGrid>
              <a:tr h="338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</a:rPr>
                        <a:t>Número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>
                          <a:effectLst/>
                        </a:rPr>
                        <a:t>Requisito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extLst>
                  <a:ext uri="{0D108BD9-81ED-4DB2-BD59-A6C34878D82A}">
                    <a16:rowId xmlns:a16="http://schemas.microsoft.com/office/drawing/2014/main" xmlns="" val="4286730327"/>
                  </a:ext>
                </a:extLst>
              </a:tr>
              <a:tr h="55915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O" sz="1800" kern="0">
                          <a:effectLst/>
                        </a:rPr>
                        <a:t>1</a:t>
                      </a:r>
                      <a:endParaRPr lang="en-US" sz="18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O" sz="1800" kern="0">
                          <a:effectLst/>
                        </a:rPr>
                        <a:t>Inscripción y autenticación de clientes y proveedores</a:t>
                      </a:r>
                      <a:endParaRPr lang="en-US" sz="18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extLst>
                  <a:ext uri="{0D108BD9-81ED-4DB2-BD59-A6C34878D82A}">
                    <a16:rowId xmlns:a16="http://schemas.microsoft.com/office/drawing/2014/main" xmlns="" val="1064141010"/>
                  </a:ext>
                </a:extLst>
              </a:tr>
              <a:tr h="8087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O" sz="1800" kern="0">
                          <a:effectLst/>
                        </a:rPr>
                        <a:t>2</a:t>
                      </a:r>
                      <a:endParaRPr lang="en-US" sz="18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CO" sz="1800" kern="0">
                          <a:effectLst/>
                        </a:rPr>
                        <a:t>Comunicación entre el ERP de la compañía y la plataforma de gestión de despacho a construir</a:t>
                      </a:r>
                      <a:endParaRPr lang="en-US" sz="18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extLst>
                  <a:ext uri="{0D108BD9-81ED-4DB2-BD59-A6C34878D82A}">
                    <a16:rowId xmlns:a16="http://schemas.microsoft.com/office/drawing/2014/main" xmlns="" val="2067093420"/>
                  </a:ext>
                </a:extLst>
              </a:tr>
              <a:tr h="105839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O" sz="1800" kern="0">
                          <a:effectLst/>
                        </a:rPr>
                        <a:t>3</a:t>
                      </a:r>
                      <a:endParaRPr lang="en-US" sz="18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O" sz="1800" kern="0" dirty="0">
                          <a:effectLst/>
                        </a:rPr>
                        <a:t>Los sistemas de cotización de los proveedores deben integrarse con la plataforma de gestión de despacho a construir</a:t>
                      </a:r>
                      <a:endParaRPr lang="en-US" sz="18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extLst>
                  <a:ext uri="{0D108BD9-81ED-4DB2-BD59-A6C34878D82A}">
                    <a16:rowId xmlns:a16="http://schemas.microsoft.com/office/drawing/2014/main" xmlns="" val="28042669"/>
                  </a:ext>
                </a:extLst>
              </a:tr>
              <a:tr h="8087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O" sz="1800" kern="0">
                          <a:effectLst/>
                        </a:rPr>
                        <a:t>4</a:t>
                      </a:r>
                      <a:endParaRPr lang="en-US" sz="18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O" sz="1800" kern="0">
                          <a:effectLst/>
                        </a:rPr>
                        <a:t>El sistema debe contar con un módulo de registro de servicios que ofrecen los proveedores.</a:t>
                      </a:r>
                      <a:endParaRPr lang="en-US" sz="18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extLst>
                  <a:ext uri="{0D108BD9-81ED-4DB2-BD59-A6C34878D82A}">
                    <a16:rowId xmlns:a16="http://schemas.microsoft.com/office/drawing/2014/main" xmlns="" val="735892178"/>
                  </a:ext>
                </a:extLst>
              </a:tr>
              <a:tr h="8087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O" sz="1800" kern="0">
                          <a:effectLst/>
                        </a:rPr>
                        <a:t>5</a:t>
                      </a:r>
                      <a:endParaRPr lang="en-US" sz="18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O" sz="1800" kern="0">
                          <a:effectLst/>
                        </a:rPr>
                        <a:t>El sistema debe permitir que los proveedores oferten sus precios para un despacho registrado.</a:t>
                      </a:r>
                      <a:endParaRPr lang="en-US" sz="18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extLst>
                  <a:ext uri="{0D108BD9-81ED-4DB2-BD59-A6C34878D82A}">
                    <a16:rowId xmlns:a16="http://schemas.microsoft.com/office/drawing/2014/main" xmlns="" val="2727064775"/>
                  </a:ext>
                </a:extLst>
              </a:tr>
              <a:tr h="55915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O" sz="1800" kern="0">
                          <a:effectLst/>
                        </a:rPr>
                        <a:t>6</a:t>
                      </a:r>
                      <a:endParaRPr lang="en-US" sz="18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s-CO" sz="1800" kern="0" dirty="0">
                          <a:effectLst/>
                        </a:rPr>
                        <a:t>El cliente debe ser notificado de las ofertas por medio de un email y SMS.</a:t>
                      </a:r>
                      <a:endParaRPr lang="en-US" sz="1800" b="1" kern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12330" marR="112330" marT="0" marB="0" anchor="ctr"/>
                </a:tc>
                <a:extLst>
                  <a:ext uri="{0D108BD9-81ED-4DB2-BD59-A6C34878D82A}">
                    <a16:rowId xmlns:a16="http://schemas.microsoft.com/office/drawing/2014/main" xmlns="" val="407041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2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AF5C66A-E8F2-4E13-98A3-FE96597C5A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C860275-E106-493A-8BF0-E0A91130E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75C701-F8C6-4CC7-AF98-6B8B0745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Solución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965B2B0-BD4C-4494-98FE-11D6A3567194}"/>
              </a:ext>
            </a:extLst>
          </p:cNvPr>
          <p:cNvSpPr txBox="1"/>
          <p:nvPr/>
        </p:nvSpPr>
        <p:spPr>
          <a:xfrm>
            <a:off x="804672" y="2827419"/>
            <a:ext cx="4539488" cy="1033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rgbClr val="000000"/>
                </a:solidFill>
              </a:rPr>
              <a:t>Patrón</a:t>
            </a:r>
            <a:r>
              <a:rPr lang="en-US" sz="1900" dirty="0">
                <a:solidFill>
                  <a:srgbClr val="000000"/>
                </a:solidFill>
              </a:rPr>
              <a:t> nuclear: </a:t>
            </a:r>
            <a:endParaRPr lang="en-US" sz="19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 smtClean="0">
                <a:solidFill>
                  <a:srgbClr val="000000"/>
                </a:solidFill>
              </a:rPr>
              <a:t>Cliente</a:t>
            </a:r>
            <a:r>
              <a:rPr lang="en-US" sz="1900" dirty="0" smtClean="0">
                <a:solidFill>
                  <a:srgbClr val="000000"/>
                </a:solidFill>
              </a:rPr>
              <a:t> </a:t>
            </a:r>
            <a:r>
              <a:rPr lang="en-US" sz="1900" dirty="0">
                <a:solidFill>
                  <a:srgbClr val="000000"/>
                </a:solidFill>
              </a:rPr>
              <a:t>- </a:t>
            </a:r>
            <a:r>
              <a:rPr lang="en-US" sz="1900" dirty="0" err="1">
                <a:solidFill>
                  <a:srgbClr val="000000"/>
                </a:solidFill>
              </a:rPr>
              <a:t>servidor</a:t>
            </a:r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9C23908-8C27-4E42-A1A6-42B99B3893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96" y="2753936"/>
            <a:ext cx="6828256" cy="33636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047168D-A9E9-41E0-B708-27BB9A8405D6}"/>
              </a:ext>
            </a:extLst>
          </p:cNvPr>
          <p:cNvSpPr txBox="1"/>
          <p:nvPr/>
        </p:nvSpPr>
        <p:spPr>
          <a:xfrm>
            <a:off x="804672" y="4211499"/>
            <a:ext cx="375114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419" dirty="0"/>
              <a:t>Patrones complementarios:</a:t>
            </a:r>
          </a:p>
          <a:p>
            <a:pPr>
              <a:spcAft>
                <a:spcPts val="600"/>
              </a:spcAft>
            </a:pPr>
            <a:endParaRPr lang="es-419" dirty="0"/>
          </a:p>
          <a:p>
            <a:pPr>
              <a:spcAft>
                <a:spcPts val="600"/>
              </a:spcAft>
            </a:pPr>
            <a:r>
              <a:rPr lang="es-419" dirty="0" err="1"/>
              <a:t>Publish</a:t>
            </a:r>
            <a:r>
              <a:rPr lang="es-419" dirty="0"/>
              <a:t>-subscribe</a:t>
            </a:r>
          </a:p>
          <a:p>
            <a:pPr>
              <a:spcAft>
                <a:spcPts val="600"/>
              </a:spcAft>
            </a:pPr>
            <a:r>
              <a:rPr lang="es-419" dirty="0" err="1"/>
              <a:t>Service</a:t>
            </a:r>
            <a:r>
              <a:rPr lang="es-419" dirty="0"/>
              <a:t> </a:t>
            </a:r>
            <a:r>
              <a:rPr lang="es-419" dirty="0" err="1" smtClean="0"/>
              <a:t>Layer</a:t>
            </a:r>
            <a:r>
              <a:rPr lang="es-419" dirty="0" smtClean="0"/>
              <a:t> (SOA)</a:t>
            </a:r>
            <a:endParaRPr lang="es-419" dirty="0"/>
          </a:p>
          <a:p>
            <a:pPr>
              <a:spcAft>
                <a:spcPts val="600"/>
              </a:spcAft>
            </a:pPr>
            <a:r>
              <a:rPr lang="es-419" dirty="0" err="1"/>
              <a:t>Contract</a:t>
            </a:r>
            <a:r>
              <a:rPr lang="es-419" dirty="0"/>
              <a:t> </a:t>
            </a:r>
            <a:r>
              <a:rPr lang="es-419" dirty="0" err="1" smtClean="0"/>
              <a:t>centralization</a:t>
            </a:r>
            <a:r>
              <a:rPr lang="es-419" dirty="0" smtClean="0"/>
              <a:t> (SOA)</a:t>
            </a:r>
            <a:endParaRPr lang="es-419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810EA4A-D297-4DD2-93C5-31115F58EC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FF42514-8879-4726-A5DC-9181A01AE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3752077" y="2019878"/>
            <a:ext cx="6858000" cy="2818244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B70535-90C0-4574-9AAC-9528CAFE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Vista lógica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43A7A40-1AE6-4218-A8E0-8248174A53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71294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C87A7C6-9FAA-4BEC-AC12-094FEC3F66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773176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47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7F357D35-3E3E-4EC7-B3AE-C106ABB7D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9334D921-DCE6-4D92-987F-D98C93F1CB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DE4D942F-489D-4A7B-8983-942543481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E8F0F547-5526-40CC-8397-442101C26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593BD913-0EB6-48A4-B22A-6A4DE0898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A68220-FDC5-47EE-A5CF-00F3A23F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778" y="799708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Vista de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 err="1">
                <a:solidFill>
                  <a:srgbClr val="FFFFFF"/>
                </a:solidFill>
              </a:rPr>
              <a:t>procesos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xmlns="" id="{5A06E866-1CE6-44DA-96EE-F2DB22D4FC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6" y="240547"/>
            <a:ext cx="6506217" cy="63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F357D35-3E3E-4EC7-B3AE-C106ABB7D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34D921-DCE6-4D92-987F-D98C93F1CB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E4D942F-489D-4A7B-8983-942543481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8F0F547-5526-40CC-8397-442101C26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93BD913-0EB6-48A4-B22A-6A4DE0898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32B5AC-E0DB-4FA7-B2C3-952F303A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926" y="798190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Diagrama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r>
              <a:rPr lang="en-US" sz="4800" dirty="0" err="1">
                <a:solidFill>
                  <a:srgbClr val="FFFFFF"/>
                </a:solidFill>
              </a:rPr>
              <a:t>paquetes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66905A7A-2694-4C89-A505-F71270A379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1" y="240792"/>
            <a:ext cx="7147560" cy="63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F357D35-3E3E-4EC7-B3AE-C106ABB7D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334D921-DCE6-4D92-987F-D98C93F1CB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E4D942F-489D-4A7B-8983-942543481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8F0F547-5526-40CC-8397-442101C26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93BD913-0EB6-48A4-B22A-6A4DE0898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324BCE-34AC-4B22-9845-EEA31377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884" y="685413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Componentes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2EFAB288-1BD0-4CA4-B222-9FA43DBB3E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8" y="233173"/>
            <a:ext cx="6957061" cy="63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2E896BEBC3B4BBE556B9821A22447" ma:contentTypeVersion="8" ma:contentTypeDescription="Create a new document." ma:contentTypeScope="" ma:versionID="fcc68ff0292f37b1d54e57d593aaa377">
  <xsd:schema xmlns:xsd="http://www.w3.org/2001/XMLSchema" xmlns:xs="http://www.w3.org/2001/XMLSchema" xmlns:p="http://schemas.microsoft.com/office/2006/metadata/properties" xmlns:ns2="a77fb7f8-12c9-4609-ac08-7d2a28f77de9" targetNamespace="http://schemas.microsoft.com/office/2006/metadata/properties" ma:root="true" ma:fieldsID="298f18a1a4477e10ebe1854fef92c0e2" ns2:_="">
    <xsd:import namespace="a77fb7f8-12c9-4609-ac08-7d2a28f77d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fb7f8-12c9-4609-ac08-7d2a28f77d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2B29F-F7E3-40A2-9A80-1A2725CBA5A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a77fb7f8-12c9-4609-ac08-7d2a28f77de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C29A78-E11C-43CA-9C31-27B9763D7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7fb7f8-12c9-4609-ac08-7d2a28f77d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DE6E23-957E-4095-80AC-E4AAD69C56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374</Words>
  <Application>Microsoft Office PowerPoint</Application>
  <PresentationFormat>Panorámica</PresentationFormat>
  <Paragraphs>61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Socialiazión 2: Patrones de software </vt:lpstr>
      <vt:lpstr>Problema</vt:lpstr>
      <vt:lpstr>Contexto  general</vt:lpstr>
      <vt:lpstr>Requisitos del sistema</vt:lpstr>
      <vt:lpstr>Solución</vt:lpstr>
      <vt:lpstr>Vista lógica</vt:lpstr>
      <vt:lpstr>Vista de  procesos</vt:lpstr>
      <vt:lpstr>Diagrama de paquetes</vt:lpstr>
      <vt:lpstr>Componentes</vt:lpstr>
      <vt:lpstr>Vista física</vt:lpstr>
      <vt:lpstr>Atributos de Calidad: Técnica de Escenario de calidad SEI </vt:lpstr>
      <vt:lpstr>Escenario de Reusabilidad </vt:lpstr>
      <vt:lpstr>Escenario de Interoperabilidad </vt:lpstr>
      <vt:lpstr>Arquitectura secundaria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Socialiazión 2: Patrones de software </dc:title>
  <dc:creator>Edwin Fernando Sanabria</dc:creator>
  <cp:lastModifiedBy>Michael Andres Vargas Buitrago</cp:lastModifiedBy>
  <cp:revision>12</cp:revision>
  <dcterms:created xsi:type="dcterms:W3CDTF">2020-10-21T19:43:37Z</dcterms:created>
  <dcterms:modified xsi:type="dcterms:W3CDTF">2020-10-21T21:19:58Z</dcterms:modified>
</cp:coreProperties>
</file>