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6" r:id="rId4"/>
    <p:sldId id="259" r:id="rId5"/>
    <p:sldId id="267" r:id="rId6"/>
    <p:sldId id="260" r:id="rId7"/>
    <p:sldId id="269" r:id="rId8"/>
    <p:sldId id="261" r:id="rId9"/>
    <p:sldId id="263" r:id="rId10"/>
    <p:sldId id="268" r:id="rId11"/>
    <p:sldId id="264" r:id="rId12"/>
    <p:sldId id="27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02B"/>
    <a:srgbClr val="C41329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25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5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01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6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5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3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01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84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3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2528-5F8A-4CB8-BB22-9928FFA61B9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29CA-8B4E-42E6-9C8C-34D67F4AE33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50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1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7054" y="751344"/>
            <a:ext cx="3434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Gabriele </a:t>
            </a:r>
            <a:r>
              <a:rPr lang="en-GB" sz="2800" dirty="0" err="1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Rapone</a:t>
            </a:r>
            <a:endParaRPr lang="en-GB" sz="2800" dirty="0">
              <a:solidFill>
                <a:schemeClr val="bg1"/>
              </a:solidFill>
              <a:latin typeface="DIN Light" panose="02020500000000000000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Ettore </a:t>
            </a:r>
            <a:r>
              <a:rPr lang="en-GB" sz="2800" dirty="0" err="1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Murfuni</a:t>
            </a:r>
            <a:endParaRPr lang="en-GB" sz="2800" dirty="0">
              <a:solidFill>
                <a:schemeClr val="bg1"/>
              </a:solidFill>
              <a:latin typeface="DIN Light" panose="02020500000000000000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Michael </a:t>
            </a:r>
            <a:r>
              <a:rPr lang="en-GB" sz="2800" dirty="0" err="1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Vincerra</a:t>
            </a:r>
            <a:endParaRPr lang="en-GB" sz="2800" dirty="0">
              <a:solidFill>
                <a:schemeClr val="bg1"/>
              </a:solidFill>
              <a:latin typeface="DIN Light" panose="02020500000000000000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Massimo Uffreduzzi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45" y="-329609"/>
            <a:ext cx="9371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>
          <a:xfrm>
            <a:off x="-3458238" y="0"/>
            <a:ext cx="7954038" cy="68935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204200" y="2186966"/>
            <a:ext cx="82901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Piattaforma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unica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per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acquisto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e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convalidazione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dei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biglietti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Convalidazione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unica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per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il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viaggio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Tutti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biglietti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convalidati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00962" y="461040"/>
            <a:ext cx="493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Take </a:t>
            </a:r>
            <a:r>
              <a:rPr lang="it-IT" sz="4000" b="1" dirty="0" err="1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aways</a:t>
            </a:r>
            <a:endParaRPr lang="it-IT" sz="4000" b="1" dirty="0">
              <a:solidFill>
                <a:srgbClr val="C413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83975" y="1098187"/>
            <a:ext cx="808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Problemi risolti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0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>
          <a:xfrm>
            <a:off x="-3458238" y="0"/>
            <a:ext cx="7954038" cy="68935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00962" y="461040"/>
            <a:ext cx="493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Take </a:t>
            </a:r>
            <a:r>
              <a:rPr lang="en-GB" sz="4000" b="1" dirty="0" err="1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aways</a:t>
            </a:r>
            <a:endParaRPr lang="en-GB" sz="4000" b="1" dirty="0">
              <a:solidFill>
                <a:srgbClr val="C413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83975" y="1098187"/>
            <a:ext cx="808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Implementazioni</a:t>
            </a: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future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204200" y="2186966"/>
            <a:ext cx="102815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Informazioni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sul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traffico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Offerta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prodotti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e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servizi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ancillari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Amplificazione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delle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feature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dell’app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9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1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6800915" y="2544844"/>
            <a:ext cx="493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err="1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Grazie</a:t>
            </a:r>
            <a:r>
              <a:rPr lang="en-GB" sz="6000" b="1" dirty="0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!</a:t>
            </a: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6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magin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631" y="-393699"/>
            <a:ext cx="12198691" cy="7632700"/>
          </a:xfrm>
          <a:prstGeom prst="rect">
            <a:avLst/>
          </a:prstGeom>
        </p:spPr>
      </p:pic>
      <p:sp>
        <p:nvSpPr>
          <p:cNvPr id="33" name="Rettangolo 32"/>
          <p:cNvSpPr/>
          <p:nvPr/>
        </p:nvSpPr>
        <p:spPr>
          <a:xfrm>
            <a:off x="1" y="-513347"/>
            <a:ext cx="12609094" cy="77523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 rot="20657423">
            <a:off x="7331569" y="-1513920"/>
            <a:ext cx="6050685" cy="9936639"/>
          </a:xfrm>
          <a:prstGeom prst="rect">
            <a:avLst/>
          </a:prstGeom>
          <a:solidFill>
            <a:srgbClr val="C41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00962" y="461040"/>
            <a:ext cx="493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Il </a:t>
            </a:r>
            <a:r>
              <a:rPr lang="en-GB" sz="4000" b="1" dirty="0" err="1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Problema</a:t>
            </a:r>
            <a:endParaRPr lang="en-GB" sz="3600" b="1" dirty="0">
              <a:solidFill>
                <a:srgbClr val="C41329"/>
              </a:solidFill>
              <a:latin typeface="DIN Light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00962" y="1473200"/>
            <a:ext cx="655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DIN Light" panose="02020500000000000000" pitchFamily="18" charset="0"/>
              </a:rPr>
              <a:t>Customer Journey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6648124" y="660378"/>
            <a:ext cx="283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1"/>
                </a:solidFill>
                <a:latin typeface="DIN Light" panose="02020500000000000000" pitchFamily="18" charset="0"/>
              </a:rPr>
              <a:t>Pianificazione</a:t>
            </a:r>
            <a:endParaRPr lang="en-GB" sz="3200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063265" y="1926569"/>
            <a:ext cx="4776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1"/>
                </a:solidFill>
                <a:latin typeface="DIN Light" panose="02020500000000000000" pitchFamily="18" charset="0"/>
              </a:rPr>
              <a:t>Giorno</a:t>
            </a:r>
            <a:r>
              <a:rPr lang="en-GB" sz="3200" dirty="0">
                <a:solidFill>
                  <a:schemeClr val="bg1"/>
                </a:solidFill>
                <a:latin typeface="DIN Light" panose="02020500000000000000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DIN Light" panose="02020500000000000000" pitchFamily="18" charset="0"/>
              </a:rPr>
              <a:t>della</a:t>
            </a:r>
            <a:r>
              <a:rPr lang="en-GB" sz="3200" dirty="0">
                <a:solidFill>
                  <a:schemeClr val="bg1"/>
                </a:solidFill>
                <a:latin typeface="DIN Light" panose="02020500000000000000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DIN Light" panose="02020500000000000000" pitchFamily="18" charset="0"/>
              </a:rPr>
              <a:t>partenza</a:t>
            </a:r>
            <a:endParaRPr lang="en-GB" sz="3200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415636" y="3192760"/>
            <a:ext cx="4776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DIN Light" panose="02020500000000000000" pitchFamily="18" charset="0"/>
              </a:rPr>
              <a:t>In </a:t>
            </a:r>
            <a:r>
              <a:rPr lang="en-GB" sz="3200" dirty="0" err="1">
                <a:solidFill>
                  <a:schemeClr val="bg1"/>
                </a:solidFill>
                <a:latin typeface="DIN Light" panose="02020500000000000000" pitchFamily="18" charset="0"/>
              </a:rPr>
              <a:t>stazione</a:t>
            </a:r>
            <a:endParaRPr lang="en-GB" sz="3200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741146" y="4458951"/>
            <a:ext cx="4776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DIN Light" panose="02020500000000000000" pitchFamily="18" charset="0"/>
              </a:rPr>
              <a:t>Il </a:t>
            </a:r>
            <a:r>
              <a:rPr lang="en-GB" sz="3200" dirty="0" err="1">
                <a:solidFill>
                  <a:schemeClr val="bg1"/>
                </a:solidFill>
                <a:latin typeface="DIN Light" panose="02020500000000000000" pitchFamily="18" charset="0"/>
              </a:rPr>
              <a:t>viaggio</a:t>
            </a:r>
            <a:endParaRPr lang="en-GB" sz="3200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8148430" y="5725141"/>
            <a:ext cx="4776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1"/>
                </a:solidFill>
                <a:latin typeface="DIN Light" panose="02020500000000000000" pitchFamily="18" charset="0"/>
              </a:rPr>
              <a:t>Arrivo</a:t>
            </a:r>
            <a:endParaRPr lang="en-GB" sz="3200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00962" y="3720287"/>
            <a:ext cx="6180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latin typeface="DIN Light" panose="02020500000000000000" pitchFamily="18" charset="0"/>
              </a:rPr>
              <a:t>Identificazione</a:t>
            </a:r>
            <a:r>
              <a:rPr lang="en-GB" sz="4000" dirty="0">
                <a:latin typeface="DIN Light" panose="02020500000000000000" pitchFamily="18" charset="0"/>
              </a:rPr>
              <a:t> </a:t>
            </a:r>
            <a:r>
              <a:rPr lang="en-GB" sz="4000" dirty="0" err="1">
                <a:latin typeface="DIN Light" panose="02020500000000000000" pitchFamily="18" charset="0"/>
              </a:rPr>
              <a:t>dei</a:t>
            </a:r>
            <a:r>
              <a:rPr lang="en-GB" sz="4000" dirty="0">
                <a:latin typeface="DIN Light" panose="02020500000000000000" pitchFamily="18" charset="0"/>
              </a:rPr>
              <a:t> </a:t>
            </a:r>
            <a:r>
              <a:rPr lang="en-GB" sz="4000" dirty="0" err="1">
                <a:latin typeface="DIN Light" panose="02020500000000000000" pitchFamily="18" charset="0"/>
              </a:rPr>
              <a:t>problemi</a:t>
            </a:r>
            <a:r>
              <a:rPr lang="en-GB" sz="4000" dirty="0">
                <a:latin typeface="DIN Light" panose="02020500000000000000" pitchFamily="18" charset="0"/>
              </a:rPr>
              <a:t> del </a:t>
            </a:r>
            <a:r>
              <a:rPr lang="en-GB" sz="4000" dirty="0" err="1">
                <a:latin typeface="DIN Light" panose="02020500000000000000" pitchFamily="18" charset="0"/>
              </a:rPr>
              <a:t>viaggiatore</a:t>
            </a:r>
            <a:endParaRPr lang="en-GB" sz="4000" dirty="0">
              <a:latin typeface="DIN Light" panose="02020500000000000000" pitchFamily="18" charset="0"/>
            </a:endParaRPr>
          </a:p>
        </p:txBody>
      </p:sp>
      <p:cxnSp>
        <p:nvCxnSpPr>
          <p:cNvPr id="3" name="Connettore 2 2"/>
          <p:cNvCxnSpPr/>
          <p:nvPr/>
        </p:nvCxnSpPr>
        <p:spPr>
          <a:xfrm flipH="1">
            <a:off x="8108364" y="1272664"/>
            <a:ext cx="10632" cy="6804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8436784" y="2512276"/>
            <a:ext cx="10632" cy="6804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8765204" y="3778467"/>
            <a:ext cx="10632" cy="6804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>
            <a:off x="9093625" y="5044658"/>
            <a:ext cx="10632" cy="6804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7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magin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631" y="-393699"/>
            <a:ext cx="12198691" cy="7632700"/>
          </a:xfrm>
          <a:prstGeom prst="rect">
            <a:avLst/>
          </a:prstGeom>
        </p:spPr>
      </p:pic>
      <p:sp>
        <p:nvSpPr>
          <p:cNvPr id="33" name="Rettangolo 32"/>
          <p:cNvSpPr/>
          <p:nvPr/>
        </p:nvSpPr>
        <p:spPr>
          <a:xfrm>
            <a:off x="1" y="-513347"/>
            <a:ext cx="12609094" cy="77523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 rot="20657423">
            <a:off x="7320234" y="-1596084"/>
            <a:ext cx="6657596" cy="9936639"/>
          </a:xfrm>
          <a:prstGeom prst="rect">
            <a:avLst/>
          </a:prstGeom>
          <a:solidFill>
            <a:srgbClr val="C41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00962" y="461040"/>
            <a:ext cx="493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Il </a:t>
            </a:r>
            <a:r>
              <a:rPr lang="en-GB" sz="4000" b="1" dirty="0" err="1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Problema</a:t>
            </a:r>
            <a:endParaRPr lang="en-GB" sz="3600" b="1" dirty="0">
              <a:solidFill>
                <a:srgbClr val="C41329"/>
              </a:solidFill>
              <a:latin typeface="DIN Light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00962" y="1473200"/>
            <a:ext cx="655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DIN Light" panose="02020500000000000000" pitchFamily="18" charset="0"/>
              </a:rPr>
              <a:t>Pain points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6648124" y="660378"/>
            <a:ext cx="3388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DIN Light" panose="02020500000000000000" pitchFamily="18" charset="0"/>
              </a:rPr>
              <a:t>Pianificazione</a:t>
            </a:r>
            <a:endParaRPr lang="en-GB" sz="4000" b="1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063265" y="2069790"/>
            <a:ext cx="477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  <a:latin typeface="DIN Light" panose="02020500000000000000" pitchFamily="18" charset="0"/>
              </a:rPr>
              <a:t>Giorno</a:t>
            </a:r>
            <a:r>
              <a:rPr lang="en-GB" sz="2000" dirty="0">
                <a:solidFill>
                  <a:schemeClr val="bg1"/>
                </a:solidFill>
                <a:latin typeface="DIN Light" panose="02020500000000000000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DIN Light" panose="02020500000000000000" pitchFamily="18" charset="0"/>
              </a:rPr>
              <a:t>della</a:t>
            </a:r>
            <a:r>
              <a:rPr lang="en-GB" sz="2000" dirty="0">
                <a:solidFill>
                  <a:schemeClr val="bg1"/>
                </a:solidFill>
                <a:latin typeface="DIN Light" panose="02020500000000000000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DIN Light" panose="02020500000000000000" pitchFamily="18" charset="0"/>
              </a:rPr>
              <a:t>partenza</a:t>
            </a:r>
            <a:endParaRPr lang="en-GB" sz="2000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415635" y="3093607"/>
            <a:ext cx="5699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DIN Light" panose="02020500000000000000" pitchFamily="18" charset="0"/>
              </a:rPr>
              <a:t>In </a:t>
            </a:r>
            <a:r>
              <a:rPr lang="en-GB" sz="4000" b="1" dirty="0" err="1">
                <a:solidFill>
                  <a:schemeClr val="bg1"/>
                </a:solidFill>
                <a:latin typeface="DIN Light" panose="02020500000000000000" pitchFamily="18" charset="0"/>
              </a:rPr>
              <a:t>stazione</a:t>
            </a:r>
            <a:endParaRPr lang="en-GB" sz="4000" b="1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666716" y="4337764"/>
            <a:ext cx="47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DIN Light" panose="02020500000000000000" pitchFamily="18" charset="0"/>
              </a:rPr>
              <a:t>In </a:t>
            </a:r>
            <a:r>
              <a:rPr lang="en-GB" sz="4000" b="1" dirty="0" err="1">
                <a:solidFill>
                  <a:schemeClr val="bg1"/>
                </a:solidFill>
                <a:latin typeface="DIN Light" panose="02020500000000000000" pitchFamily="18" charset="0"/>
              </a:rPr>
              <a:t>viaggio</a:t>
            </a:r>
            <a:endParaRPr lang="en-GB" sz="4000" b="1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8148430" y="5868362"/>
            <a:ext cx="477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  <a:latin typeface="DIN Light" panose="02020500000000000000" pitchFamily="18" charset="0"/>
              </a:rPr>
              <a:t>Arrivo</a:t>
            </a:r>
            <a:endParaRPr lang="en-GB" sz="2000" dirty="0">
              <a:solidFill>
                <a:schemeClr val="bg1"/>
              </a:solidFill>
              <a:latin typeface="DIN Light" panose="02020500000000000000" pitchFamily="18" charset="0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280123" y="2577207"/>
            <a:ext cx="61800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DIN Light" panose="02020500000000000000" pitchFamily="18" charset="0"/>
              </a:rPr>
              <a:t>Piattaforme</a:t>
            </a:r>
            <a:r>
              <a:rPr lang="en-GB" sz="2800" dirty="0">
                <a:latin typeface="DIN Light" panose="02020500000000000000" pitchFamily="18" charset="0"/>
              </a:rPr>
              <a:t> diverse per </a:t>
            </a:r>
            <a:r>
              <a:rPr lang="en-GB" sz="2800" dirty="0" err="1">
                <a:latin typeface="DIN Light" panose="02020500000000000000" pitchFamily="18" charset="0"/>
              </a:rPr>
              <a:t>acquistare</a:t>
            </a:r>
            <a:r>
              <a:rPr lang="en-GB" sz="2800" dirty="0">
                <a:latin typeface="DIN Light" panose="02020500000000000000" pitchFamily="18" charset="0"/>
              </a:rPr>
              <a:t> </a:t>
            </a:r>
            <a:r>
              <a:rPr lang="en-GB" sz="2800" dirty="0" err="1">
                <a:latin typeface="DIN Light" panose="02020500000000000000" pitchFamily="18" charset="0"/>
              </a:rPr>
              <a:t>i</a:t>
            </a:r>
            <a:r>
              <a:rPr lang="en-GB" sz="2800" dirty="0">
                <a:latin typeface="DIN Light" panose="02020500000000000000" pitchFamily="18" charset="0"/>
              </a:rPr>
              <a:t> </a:t>
            </a:r>
            <a:r>
              <a:rPr lang="en-GB" sz="2800" dirty="0" err="1">
                <a:latin typeface="DIN Light" panose="02020500000000000000" pitchFamily="18" charset="0"/>
              </a:rPr>
              <a:t>biglietti</a:t>
            </a:r>
            <a:endParaRPr lang="en-GB" sz="2800" dirty="0">
              <a:latin typeface="DIN Light" panose="02020500000000000000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DIN Light" panose="02020500000000000000" pitchFamily="18" charset="0"/>
              </a:rPr>
              <a:t>Diverse </a:t>
            </a:r>
            <a:r>
              <a:rPr lang="en-GB" sz="2800" dirty="0" err="1">
                <a:latin typeface="DIN Light" panose="02020500000000000000" pitchFamily="18" charset="0"/>
              </a:rPr>
              <a:t>convalidazioni</a:t>
            </a:r>
            <a:r>
              <a:rPr lang="en-GB" sz="2800" dirty="0">
                <a:latin typeface="DIN Light" panose="02020500000000000000" pitchFamily="18" charset="0"/>
              </a:rPr>
              <a:t> in </a:t>
            </a:r>
            <a:r>
              <a:rPr lang="en-GB" sz="2800" dirty="0" err="1">
                <a:latin typeface="DIN Light" panose="02020500000000000000" pitchFamily="18" charset="0"/>
              </a:rPr>
              <a:t>stazione</a:t>
            </a:r>
            <a:endParaRPr lang="en-GB" sz="2800" dirty="0">
              <a:latin typeface="DIN Light" panose="02020500000000000000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DIN Light" panose="02020500000000000000" pitchFamily="18" charset="0"/>
              </a:rPr>
              <a:t>Convalidazione</a:t>
            </a:r>
            <a:r>
              <a:rPr lang="en-GB" sz="2800" dirty="0">
                <a:latin typeface="DIN Light" panose="02020500000000000000" pitchFamily="18" charset="0"/>
              </a:rPr>
              <a:t> in </a:t>
            </a:r>
            <a:r>
              <a:rPr lang="en-GB" sz="2800" dirty="0" err="1">
                <a:latin typeface="DIN Light" panose="02020500000000000000" pitchFamily="18" charset="0"/>
              </a:rPr>
              <a:t>viaggio</a:t>
            </a:r>
            <a:r>
              <a:rPr lang="en-GB" sz="2800" dirty="0">
                <a:latin typeface="DIN Light" panose="02020500000000000000" pitchFamily="18" charset="0"/>
              </a:rPr>
              <a:t>… </a:t>
            </a:r>
            <a:r>
              <a:rPr lang="en-GB" sz="2800" dirty="0" err="1">
                <a:latin typeface="DIN Light" panose="02020500000000000000" pitchFamily="18" charset="0"/>
              </a:rPr>
              <a:t>quando</a:t>
            </a:r>
            <a:r>
              <a:rPr lang="en-GB" sz="2800" dirty="0">
                <a:latin typeface="DIN Light" panose="02020500000000000000" pitchFamily="18" charset="0"/>
              </a:rPr>
              <a:t> capita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>
              <a:latin typeface="DIN Light" panose="02020500000000000000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>
              <a:latin typeface="DIN Light" panose="02020500000000000000" pitchFamily="18" charset="0"/>
            </a:endParaRPr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7544836" y="1272664"/>
            <a:ext cx="10632" cy="6804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H="1">
            <a:off x="7873256" y="2512276"/>
            <a:ext cx="10632" cy="6804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8201676" y="3778467"/>
            <a:ext cx="10632" cy="6804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>
            <a:off x="8530097" y="5044658"/>
            <a:ext cx="10632" cy="68048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5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1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7"/>
          <a:stretch/>
        </p:blipFill>
        <p:spPr>
          <a:xfrm rot="1950669">
            <a:off x="-909753" y="-30986"/>
            <a:ext cx="8015689" cy="688898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800915" y="2544844"/>
            <a:ext cx="493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err="1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L’idea</a:t>
            </a: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0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-3455881" y="0"/>
            <a:ext cx="7930021" cy="6858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00962" y="461040"/>
            <a:ext cx="493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L’idea</a:t>
            </a:r>
            <a:endParaRPr lang="en-GB" sz="4000" b="1" dirty="0">
              <a:solidFill>
                <a:srgbClr val="C413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83975" y="1098187"/>
            <a:ext cx="808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Un solo 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biglietto</a:t>
            </a: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, standard per 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tutti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204200" y="2186966"/>
            <a:ext cx="7949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Creazione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di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un’app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e di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una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smart card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Chatbot per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migliore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interazione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24" y="461040"/>
            <a:ext cx="2692543" cy="59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-3455881" y="0"/>
            <a:ext cx="7930021" cy="6858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00962" y="461040"/>
            <a:ext cx="493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L’idea</a:t>
            </a:r>
            <a:endParaRPr lang="it-IT" sz="4000" b="1" dirty="0">
              <a:solidFill>
                <a:srgbClr val="C413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83975" y="1098187"/>
            <a:ext cx="808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Automazione</a:t>
            </a: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– That’s the way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204200" y="2186966"/>
            <a:ext cx="8379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Controllo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su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tutti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biglietti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Validazione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univoca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per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tutti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mezzi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di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trasporto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Tornelli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davanti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ai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binari</a:t>
            </a:r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DIN Ligh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4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49" y="1596213"/>
            <a:ext cx="9448800" cy="531495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-3455881" y="0"/>
            <a:ext cx="7930021" cy="6858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00962" y="461040"/>
            <a:ext cx="493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C41329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L’idea</a:t>
            </a:r>
            <a:endParaRPr lang="it-IT" sz="4000" b="1" dirty="0">
              <a:solidFill>
                <a:srgbClr val="C413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83975" y="1098187"/>
            <a:ext cx="808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Automazione</a:t>
            </a: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IN Light" panose="02020500000000000000" pitchFamily="18" charset="0"/>
              </a:rPr>
              <a:t> – That’s the way</a:t>
            </a:r>
          </a:p>
        </p:txBody>
      </p:sp>
    </p:spTree>
    <p:extLst>
      <p:ext uri="{BB962C8B-B14F-4D97-AF65-F5344CB8AC3E}">
        <p14:creationId xmlns:p14="http://schemas.microsoft.com/office/powerpoint/2010/main" val="147981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1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3643424" y="2921169"/>
            <a:ext cx="4905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Show me how</a:t>
            </a: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3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1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4"/>
          <a:stretch/>
        </p:blipFill>
        <p:spPr>
          <a:xfrm rot="2031832">
            <a:off x="-488580" y="0"/>
            <a:ext cx="7972911" cy="68580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800915" y="2544844"/>
            <a:ext cx="493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Take </a:t>
            </a:r>
            <a:r>
              <a:rPr lang="en-GB" sz="6000" b="1" dirty="0" err="1">
                <a:solidFill>
                  <a:schemeClr val="bg1"/>
                </a:solidFill>
                <a:latin typeface="DIN Light" panose="02020500000000000000" pitchFamily="18" charset="0"/>
                <a:cs typeface="Arial" panose="020B0604020202020204" pitchFamily="34" charset="0"/>
              </a:rPr>
              <a:t>aways</a:t>
            </a: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77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149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DIN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Massimo Uffreduzzi</dc:creator>
  <cp:lastModifiedBy>Massimo Uffreduzzi</cp:lastModifiedBy>
  <cp:revision>29</cp:revision>
  <dcterms:created xsi:type="dcterms:W3CDTF">2017-09-16T19:39:47Z</dcterms:created>
  <dcterms:modified xsi:type="dcterms:W3CDTF">2017-09-17T13:29:48Z</dcterms:modified>
</cp:coreProperties>
</file>