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4"/>
    <p:sldMasterId id="2147483804" r:id="rId5"/>
  </p:sldMasterIdLst>
  <p:notesMasterIdLst>
    <p:notesMasterId r:id="rId25"/>
  </p:notesMasterIdLst>
  <p:handoutMasterIdLst>
    <p:handoutMasterId r:id="rId26"/>
  </p:handoutMasterIdLst>
  <p:sldIdLst>
    <p:sldId id="256" r:id="rId6"/>
    <p:sldId id="287" r:id="rId7"/>
    <p:sldId id="301" r:id="rId8"/>
    <p:sldId id="302" r:id="rId9"/>
    <p:sldId id="309" r:id="rId10"/>
    <p:sldId id="310" r:id="rId11"/>
    <p:sldId id="312" r:id="rId12"/>
    <p:sldId id="303" r:id="rId13"/>
    <p:sldId id="322" r:id="rId14"/>
    <p:sldId id="323" r:id="rId15"/>
    <p:sldId id="304" r:id="rId16"/>
    <p:sldId id="315" r:id="rId17"/>
    <p:sldId id="316" r:id="rId18"/>
    <p:sldId id="317" r:id="rId19"/>
    <p:sldId id="318" r:id="rId20"/>
    <p:sldId id="305" r:id="rId21"/>
    <p:sldId id="319" r:id="rId22"/>
    <p:sldId id="306" r:id="rId23"/>
    <p:sldId id="320" r:id="rId2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2094689-41DF-83F2-9702-95CDCC695F5D}" name="Kirsten Crisford" initials="KC" userId="Kirsten Crisford" providerId="None"/>
  <p188:author id="{D6E840B5-0DFC-9F27-DB8A-72B2854BE4A5}" name="PJ Walters" initials="PW" userId="S::PJ@amadeus.co.uk::419d28e2-5965-4cb7-9840-6d88fd6ad65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73746" autoAdjust="0"/>
  </p:normalViewPr>
  <p:slideViewPr>
    <p:cSldViewPr snapToGrid="0" showGuides="1">
      <p:cViewPr varScale="1">
        <p:scale>
          <a:sx n="90" d="100"/>
          <a:sy n="90" d="100"/>
        </p:scale>
        <p:origin x="164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2"/>
        <a:sy n="1" d="2"/>
      </p:scale>
      <p:origin x="0" y="0"/>
    </p:cViewPr>
  </p:sorterViewPr>
  <p:notesViewPr>
    <p:cSldViewPr snapToGrid="0" showGuides="1">
      <p:cViewPr varScale="1">
        <p:scale>
          <a:sx n="107" d="100"/>
          <a:sy n="107" d="100"/>
        </p:scale>
        <p:origin x="86" y="6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C570CD-0C24-10BF-4B78-6117A28B00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9BB38-3B01-A961-56A6-68729A67C6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2E57C41-3D56-421B-B501-0905EF3A8D8F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01283-CE6E-6F7D-CC8B-81D79C6A03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C82DF-7D7F-EE07-5E59-42F1782771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8A534F4-AC02-45B5-9FAF-8F9524A7E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42367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3024" userDrawn="1">
          <p15:clr>
            <a:srgbClr val="F26B43"/>
          </p15:clr>
        </p15:guide>
        <p15:guide id="2" pos="230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CA95FCF-42C2-436A-A6D5-6E85C386E3D1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870C111-E71B-4E0F-A43F-88CC08DAAF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253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0C111-E71B-4E0F-A43F-88CC08DAAFE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439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0C111-E71B-4E0F-A43F-88CC08DAAFE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041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0C111-E71B-4E0F-A43F-88CC08DAAFE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985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191DDD5-71F4-9EF2-6702-B4385EA61E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6571" y="-1"/>
            <a:ext cx="4583664" cy="6858001"/>
          </a:xfrm>
          <a:prstGeom prst="rect">
            <a:avLst/>
          </a:prstGeom>
        </p:spPr>
      </p:pic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5F2E0C6D-5579-ECA6-0BEF-13864644C22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041525" y="1690688"/>
            <a:ext cx="7069138" cy="546100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7C1843CA-709E-5C02-04F1-9E431496B7B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200" y="1690853"/>
            <a:ext cx="1073216" cy="546528"/>
          </a:xfrm>
        </p:spPr>
        <p:txBody>
          <a:bodyPr anchor="ctr"/>
          <a:lstStyle>
            <a:lvl1pPr marL="0" indent="0" algn="r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2B6D3-1DD8-8032-55C4-F60BAB94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B40DF-653C-6908-C265-91AFB4B1EF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FF4C2-BD7E-9BDB-0064-09C508AD59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AD3A65-1F5B-440F-8D5A-2B1EAD28772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E1050B73-E643-AE9C-261B-179EF7F7725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2407251"/>
            <a:ext cx="1073216" cy="546528"/>
          </a:xfrm>
        </p:spPr>
        <p:txBody>
          <a:bodyPr anchor="ctr"/>
          <a:lstStyle>
            <a:lvl1pPr marL="0" indent="0" algn="r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02</a:t>
            </a:r>
            <a:endParaRPr lang="en-GB" dirty="0"/>
          </a:p>
        </p:txBody>
      </p:sp>
      <p:sp>
        <p:nvSpPr>
          <p:cNvPr id="31" name="Text Placeholder 16">
            <a:extLst>
              <a:ext uri="{FF2B5EF4-FFF2-40B4-BE49-F238E27FC236}">
                <a16:creationId xmlns:a16="http://schemas.microsoft.com/office/drawing/2014/main" id="{F1B17085-A045-C884-76DC-0A46BA767EF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3123649"/>
            <a:ext cx="1073216" cy="546528"/>
          </a:xfrm>
        </p:spPr>
        <p:txBody>
          <a:bodyPr anchor="ctr"/>
          <a:lstStyle>
            <a:lvl1pPr marL="0" indent="0" algn="r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03</a:t>
            </a:r>
            <a:endParaRPr lang="en-GB" dirty="0"/>
          </a:p>
        </p:txBody>
      </p:sp>
      <p:sp>
        <p:nvSpPr>
          <p:cNvPr id="32" name="Text Placeholder 16">
            <a:extLst>
              <a:ext uri="{FF2B5EF4-FFF2-40B4-BE49-F238E27FC236}">
                <a16:creationId xmlns:a16="http://schemas.microsoft.com/office/drawing/2014/main" id="{33C2BBDB-0585-9E05-3BB7-9EB6214C52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8200" y="3840047"/>
            <a:ext cx="1073216" cy="546528"/>
          </a:xfrm>
        </p:spPr>
        <p:txBody>
          <a:bodyPr anchor="ctr"/>
          <a:lstStyle>
            <a:lvl1pPr marL="0" indent="0" algn="r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04</a:t>
            </a:r>
            <a:endParaRPr lang="en-GB" dirty="0"/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2AEE2062-4EDD-6DF6-2EFB-62AA1CF65EC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8200" y="4556445"/>
            <a:ext cx="1073216" cy="546528"/>
          </a:xfrm>
        </p:spPr>
        <p:txBody>
          <a:bodyPr anchor="ctr"/>
          <a:lstStyle>
            <a:lvl1pPr marL="0" indent="0" algn="r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05</a:t>
            </a:r>
            <a:endParaRPr lang="en-GB" dirty="0"/>
          </a:p>
        </p:txBody>
      </p:sp>
      <p:sp>
        <p:nvSpPr>
          <p:cNvPr id="34" name="Text Placeholder 16">
            <a:extLst>
              <a:ext uri="{FF2B5EF4-FFF2-40B4-BE49-F238E27FC236}">
                <a16:creationId xmlns:a16="http://schemas.microsoft.com/office/drawing/2014/main" id="{76CD7051-C578-75A7-9C32-2BFF5B50E5A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8200" y="5272843"/>
            <a:ext cx="1073216" cy="546528"/>
          </a:xfrm>
        </p:spPr>
        <p:txBody>
          <a:bodyPr anchor="ctr"/>
          <a:lstStyle>
            <a:lvl1pPr marL="0" indent="0" algn="r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06</a:t>
            </a:r>
            <a:endParaRPr lang="en-GB" dirty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D4FAB5E8-C717-440C-76F9-CC0FE9672C0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041525" y="2407679"/>
            <a:ext cx="7069138" cy="546100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F9C2434B-6F53-16A5-51D2-F3E661CAA03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041525" y="3124670"/>
            <a:ext cx="7069138" cy="546100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DD49DD6-6CB4-D97F-6336-DE2F520D0C8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041525" y="3841661"/>
            <a:ext cx="7069138" cy="546100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9175F5E1-E699-F0C8-63D7-101D6BC655B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041525" y="4558652"/>
            <a:ext cx="7069138" cy="546100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BD25855-4CBA-E3DD-C8AC-CEDB1FAF884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041525" y="5275643"/>
            <a:ext cx="7069138" cy="546100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107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o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2DD2DE6-5519-D97C-2324-61DC35C565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6571" y="-1"/>
            <a:ext cx="4583664" cy="685800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503317-42DE-BE1A-0265-8759B4C30E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1690852"/>
            <a:ext cx="5069619" cy="44861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2B6D3-1DD8-8032-55C4-F60BAB94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B40DF-653C-6908-C265-91AFB4B1EF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FF4C2-BD7E-9BDB-0064-09C508AD59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B2ADC4-82F7-4F83-9DEB-A31CDADC9AF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17C35FC1-98C9-6BAF-6504-E4DD327B31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4181" y="1690852"/>
            <a:ext cx="5069619" cy="44861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04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title and singl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2DD2DE6-5519-D97C-2324-61DC35C565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6571" y="-1"/>
            <a:ext cx="4583664" cy="685800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503317-42DE-BE1A-0265-8759B4C30E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2482645"/>
            <a:ext cx="5069619" cy="3694318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2B6D3-1DD8-8032-55C4-F60BAB94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B40DF-653C-6908-C265-91AFB4B1EF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FF4C2-BD7E-9BDB-0064-09C508AD59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B2ADC4-82F7-4F83-9DEB-A31CDADC9AF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17C35FC1-98C9-6BAF-6504-E4DD327B31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690852"/>
            <a:ext cx="5069619" cy="713135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latin typeface="Montserrat SemiBold" panose="00000700000000000000" pitchFamily="50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0618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17A0158E-C935-871C-BDB0-A2A2572459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07678" y="0"/>
            <a:ext cx="6084323" cy="6858000"/>
          </a:xfrm>
          <a:custGeom>
            <a:avLst/>
            <a:gdLst>
              <a:gd name="connsiteX0" fmla="*/ 833226 w 6084323"/>
              <a:gd name="connsiteY0" fmla="*/ 0 h 6858000"/>
              <a:gd name="connsiteX1" fmla="*/ 2136913 w 6084323"/>
              <a:gd name="connsiteY1" fmla="*/ 0 h 6858000"/>
              <a:gd name="connsiteX2" fmla="*/ 2410063 w 6084323"/>
              <a:gd name="connsiteY2" fmla="*/ 0 h 6858000"/>
              <a:gd name="connsiteX3" fmla="*/ 3986899 w 6084323"/>
              <a:gd name="connsiteY3" fmla="*/ 0 h 6858000"/>
              <a:gd name="connsiteX4" fmla="*/ 6084323 w 6084323"/>
              <a:gd name="connsiteY4" fmla="*/ 0 h 6858000"/>
              <a:gd name="connsiteX5" fmla="*/ 6084323 w 6084323"/>
              <a:gd name="connsiteY5" fmla="*/ 6858000 h 6858000"/>
              <a:gd name="connsiteX6" fmla="*/ 3746878 w 6084323"/>
              <a:gd name="connsiteY6" fmla="*/ 6858000 h 6858000"/>
              <a:gd name="connsiteX7" fmla="*/ 2136913 w 6084323"/>
              <a:gd name="connsiteY7" fmla="*/ 6858000 h 6858000"/>
              <a:gd name="connsiteX8" fmla="*/ 862337 w 6084323"/>
              <a:gd name="connsiteY8" fmla="*/ 6858000 h 6858000"/>
              <a:gd name="connsiteX9" fmla="*/ 720293 w 6084323"/>
              <a:gd name="connsiteY9" fmla="*/ 6565294 h 6858000"/>
              <a:gd name="connsiteX10" fmla="*/ 446144 w 6084323"/>
              <a:gd name="connsiteY10" fmla="*/ 5861202 h 6858000"/>
              <a:gd name="connsiteX11" fmla="*/ 206844 w 6084323"/>
              <a:gd name="connsiteY11" fmla="*/ 5028505 h 6858000"/>
              <a:gd name="connsiteX12" fmla="*/ 79994 w 6084323"/>
              <a:gd name="connsiteY12" fmla="*/ 4371417 h 6858000"/>
              <a:gd name="connsiteX13" fmla="*/ 59161 w 6084323"/>
              <a:gd name="connsiteY13" fmla="*/ 4309629 h 6858000"/>
              <a:gd name="connsiteX14" fmla="*/ 50045 w 6084323"/>
              <a:gd name="connsiteY14" fmla="*/ 4126085 h 6858000"/>
              <a:gd name="connsiteX15" fmla="*/ 8976 w 6084323"/>
              <a:gd name="connsiteY15" fmla="*/ 3529176 h 6858000"/>
              <a:gd name="connsiteX16" fmla="*/ 8444 w 6084323"/>
              <a:gd name="connsiteY16" fmla="*/ 2975638 h 6858000"/>
              <a:gd name="connsiteX17" fmla="*/ 74906 w 6084323"/>
              <a:gd name="connsiteY17" fmla="*/ 2359483 h 6858000"/>
              <a:gd name="connsiteX18" fmla="*/ 152017 w 6084323"/>
              <a:gd name="connsiteY18" fmla="*/ 1881117 h 6858000"/>
              <a:gd name="connsiteX19" fmla="*/ 240803 w 6084323"/>
              <a:gd name="connsiteY19" fmla="*/ 1510035 h 6858000"/>
              <a:gd name="connsiteX20" fmla="*/ 327288 w 6084323"/>
              <a:gd name="connsiteY20" fmla="*/ 1207587 h 6858000"/>
              <a:gd name="connsiteX21" fmla="*/ 562542 w 6084323"/>
              <a:gd name="connsiteY21" fmla="*/ 566636 h 6858000"/>
              <a:gd name="connsiteX22" fmla="*/ 735071 w 6084323"/>
              <a:gd name="connsiteY22" fmla="*/ 1883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084323" h="6858000">
                <a:moveTo>
                  <a:pt x="833226" y="0"/>
                </a:moveTo>
                <a:lnTo>
                  <a:pt x="2136913" y="0"/>
                </a:lnTo>
                <a:lnTo>
                  <a:pt x="2410063" y="0"/>
                </a:lnTo>
                <a:lnTo>
                  <a:pt x="3986899" y="0"/>
                </a:lnTo>
                <a:lnTo>
                  <a:pt x="6084323" y="0"/>
                </a:lnTo>
                <a:lnTo>
                  <a:pt x="6084323" y="6858000"/>
                </a:lnTo>
                <a:lnTo>
                  <a:pt x="3746878" y="6858000"/>
                </a:lnTo>
                <a:lnTo>
                  <a:pt x="2136913" y="6858000"/>
                </a:lnTo>
                <a:lnTo>
                  <a:pt x="862337" y="6858000"/>
                </a:lnTo>
                <a:lnTo>
                  <a:pt x="720293" y="6565294"/>
                </a:lnTo>
                <a:cubicBezTo>
                  <a:pt x="617258" y="6336562"/>
                  <a:pt x="529731" y="6100724"/>
                  <a:pt x="446144" y="5861202"/>
                </a:cubicBezTo>
                <a:cubicBezTo>
                  <a:pt x="348327" y="5590657"/>
                  <a:pt x="277585" y="5309581"/>
                  <a:pt x="206844" y="5028505"/>
                </a:cubicBezTo>
                <a:cubicBezTo>
                  <a:pt x="152994" y="4812900"/>
                  <a:pt x="114652" y="4590187"/>
                  <a:pt x="79994" y="4371417"/>
                </a:cubicBezTo>
                <a:cubicBezTo>
                  <a:pt x="76820" y="4352222"/>
                  <a:pt x="81528" y="4325660"/>
                  <a:pt x="59161" y="4309629"/>
                </a:cubicBezTo>
                <a:cubicBezTo>
                  <a:pt x="72774" y="4245198"/>
                  <a:pt x="55626" y="4187353"/>
                  <a:pt x="50045" y="4126085"/>
                </a:cubicBezTo>
                <a:cubicBezTo>
                  <a:pt x="22246" y="3930453"/>
                  <a:pt x="17581" y="3727973"/>
                  <a:pt x="8976" y="3529176"/>
                </a:cubicBezTo>
                <a:cubicBezTo>
                  <a:pt x="-140" y="3345632"/>
                  <a:pt x="-5317" y="3158403"/>
                  <a:pt x="8444" y="2975638"/>
                </a:cubicBezTo>
                <a:cubicBezTo>
                  <a:pt x="22972" y="2769994"/>
                  <a:pt x="37500" y="2564349"/>
                  <a:pt x="74906" y="2359483"/>
                </a:cubicBezTo>
                <a:cubicBezTo>
                  <a:pt x="95525" y="2199855"/>
                  <a:pt x="116146" y="2040226"/>
                  <a:pt x="152017" y="1881117"/>
                </a:cubicBezTo>
                <a:cubicBezTo>
                  <a:pt x="178986" y="1759878"/>
                  <a:pt x="202269" y="1634697"/>
                  <a:pt x="240803" y="1510035"/>
                </a:cubicBezTo>
                <a:cubicBezTo>
                  <a:pt x="267004" y="1411674"/>
                  <a:pt x="297146" y="1309630"/>
                  <a:pt x="327288" y="1207587"/>
                </a:cubicBezTo>
                <a:cubicBezTo>
                  <a:pt x="395708" y="988506"/>
                  <a:pt x="475440" y="773628"/>
                  <a:pt x="562542" y="566636"/>
                </a:cubicBezTo>
                <a:cubicBezTo>
                  <a:pt x="616457" y="438680"/>
                  <a:pt x="674120" y="312759"/>
                  <a:pt x="735071" y="18838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503317-42DE-BE1A-0265-8759B4C30E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1" y="1690852"/>
            <a:ext cx="4785852" cy="44861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2B6D3-1DD8-8032-55C4-F60BAB94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4785852" cy="10892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B40DF-653C-6908-C265-91AFB4B1EF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FF4C2-BD7E-9BDB-0064-09C508AD59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B2ADC4-82F7-4F83-9DEB-A31CDADC9A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013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atements +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EC79A08E-8E5F-8634-1BDD-16C41F7BFCA4}"/>
              </a:ext>
            </a:extLst>
          </p:cNvPr>
          <p:cNvSpPr/>
          <p:nvPr userDrawn="1"/>
        </p:nvSpPr>
        <p:spPr>
          <a:xfrm>
            <a:off x="794096" y="1756614"/>
            <a:ext cx="948089" cy="9480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17A0158E-C935-871C-BDB0-A2A2572459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07678" y="0"/>
            <a:ext cx="6084323" cy="6858000"/>
          </a:xfrm>
          <a:custGeom>
            <a:avLst/>
            <a:gdLst>
              <a:gd name="connsiteX0" fmla="*/ 833226 w 6084323"/>
              <a:gd name="connsiteY0" fmla="*/ 0 h 6858000"/>
              <a:gd name="connsiteX1" fmla="*/ 2136913 w 6084323"/>
              <a:gd name="connsiteY1" fmla="*/ 0 h 6858000"/>
              <a:gd name="connsiteX2" fmla="*/ 2410063 w 6084323"/>
              <a:gd name="connsiteY2" fmla="*/ 0 h 6858000"/>
              <a:gd name="connsiteX3" fmla="*/ 3986899 w 6084323"/>
              <a:gd name="connsiteY3" fmla="*/ 0 h 6858000"/>
              <a:gd name="connsiteX4" fmla="*/ 6084323 w 6084323"/>
              <a:gd name="connsiteY4" fmla="*/ 0 h 6858000"/>
              <a:gd name="connsiteX5" fmla="*/ 6084323 w 6084323"/>
              <a:gd name="connsiteY5" fmla="*/ 6858000 h 6858000"/>
              <a:gd name="connsiteX6" fmla="*/ 3746878 w 6084323"/>
              <a:gd name="connsiteY6" fmla="*/ 6858000 h 6858000"/>
              <a:gd name="connsiteX7" fmla="*/ 2136913 w 6084323"/>
              <a:gd name="connsiteY7" fmla="*/ 6858000 h 6858000"/>
              <a:gd name="connsiteX8" fmla="*/ 862337 w 6084323"/>
              <a:gd name="connsiteY8" fmla="*/ 6858000 h 6858000"/>
              <a:gd name="connsiteX9" fmla="*/ 720293 w 6084323"/>
              <a:gd name="connsiteY9" fmla="*/ 6565294 h 6858000"/>
              <a:gd name="connsiteX10" fmla="*/ 446144 w 6084323"/>
              <a:gd name="connsiteY10" fmla="*/ 5861202 h 6858000"/>
              <a:gd name="connsiteX11" fmla="*/ 206844 w 6084323"/>
              <a:gd name="connsiteY11" fmla="*/ 5028505 h 6858000"/>
              <a:gd name="connsiteX12" fmla="*/ 79994 w 6084323"/>
              <a:gd name="connsiteY12" fmla="*/ 4371417 h 6858000"/>
              <a:gd name="connsiteX13" fmla="*/ 59161 w 6084323"/>
              <a:gd name="connsiteY13" fmla="*/ 4309629 h 6858000"/>
              <a:gd name="connsiteX14" fmla="*/ 50045 w 6084323"/>
              <a:gd name="connsiteY14" fmla="*/ 4126085 h 6858000"/>
              <a:gd name="connsiteX15" fmla="*/ 8976 w 6084323"/>
              <a:gd name="connsiteY15" fmla="*/ 3529176 h 6858000"/>
              <a:gd name="connsiteX16" fmla="*/ 8444 w 6084323"/>
              <a:gd name="connsiteY16" fmla="*/ 2975638 h 6858000"/>
              <a:gd name="connsiteX17" fmla="*/ 74906 w 6084323"/>
              <a:gd name="connsiteY17" fmla="*/ 2359483 h 6858000"/>
              <a:gd name="connsiteX18" fmla="*/ 152017 w 6084323"/>
              <a:gd name="connsiteY18" fmla="*/ 1881117 h 6858000"/>
              <a:gd name="connsiteX19" fmla="*/ 240803 w 6084323"/>
              <a:gd name="connsiteY19" fmla="*/ 1510035 h 6858000"/>
              <a:gd name="connsiteX20" fmla="*/ 327288 w 6084323"/>
              <a:gd name="connsiteY20" fmla="*/ 1207587 h 6858000"/>
              <a:gd name="connsiteX21" fmla="*/ 562542 w 6084323"/>
              <a:gd name="connsiteY21" fmla="*/ 566636 h 6858000"/>
              <a:gd name="connsiteX22" fmla="*/ 735071 w 6084323"/>
              <a:gd name="connsiteY22" fmla="*/ 1883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084323" h="6858000">
                <a:moveTo>
                  <a:pt x="833226" y="0"/>
                </a:moveTo>
                <a:lnTo>
                  <a:pt x="2136913" y="0"/>
                </a:lnTo>
                <a:lnTo>
                  <a:pt x="2410063" y="0"/>
                </a:lnTo>
                <a:lnTo>
                  <a:pt x="3986899" y="0"/>
                </a:lnTo>
                <a:lnTo>
                  <a:pt x="6084323" y="0"/>
                </a:lnTo>
                <a:lnTo>
                  <a:pt x="6084323" y="6858000"/>
                </a:lnTo>
                <a:lnTo>
                  <a:pt x="3746878" y="6858000"/>
                </a:lnTo>
                <a:lnTo>
                  <a:pt x="2136913" y="6858000"/>
                </a:lnTo>
                <a:lnTo>
                  <a:pt x="862337" y="6858000"/>
                </a:lnTo>
                <a:lnTo>
                  <a:pt x="720293" y="6565294"/>
                </a:lnTo>
                <a:cubicBezTo>
                  <a:pt x="617258" y="6336562"/>
                  <a:pt x="529731" y="6100724"/>
                  <a:pt x="446144" y="5861202"/>
                </a:cubicBezTo>
                <a:cubicBezTo>
                  <a:pt x="348327" y="5590657"/>
                  <a:pt x="277585" y="5309581"/>
                  <a:pt x="206844" y="5028505"/>
                </a:cubicBezTo>
                <a:cubicBezTo>
                  <a:pt x="152994" y="4812900"/>
                  <a:pt x="114652" y="4590187"/>
                  <a:pt x="79994" y="4371417"/>
                </a:cubicBezTo>
                <a:cubicBezTo>
                  <a:pt x="76820" y="4352222"/>
                  <a:pt x="81528" y="4325660"/>
                  <a:pt x="59161" y="4309629"/>
                </a:cubicBezTo>
                <a:cubicBezTo>
                  <a:pt x="72774" y="4245198"/>
                  <a:pt x="55626" y="4187353"/>
                  <a:pt x="50045" y="4126085"/>
                </a:cubicBezTo>
                <a:cubicBezTo>
                  <a:pt x="22246" y="3930453"/>
                  <a:pt x="17581" y="3727973"/>
                  <a:pt x="8976" y="3529176"/>
                </a:cubicBezTo>
                <a:cubicBezTo>
                  <a:pt x="-140" y="3345632"/>
                  <a:pt x="-5317" y="3158403"/>
                  <a:pt x="8444" y="2975638"/>
                </a:cubicBezTo>
                <a:cubicBezTo>
                  <a:pt x="22972" y="2769994"/>
                  <a:pt x="37500" y="2564349"/>
                  <a:pt x="74906" y="2359483"/>
                </a:cubicBezTo>
                <a:cubicBezTo>
                  <a:pt x="95525" y="2199855"/>
                  <a:pt x="116146" y="2040226"/>
                  <a:pt x="152017" y="1881117"/>
                </a:cubicBezTo>
                <a:cubicBezTo>
                  <a:pt x="178986" y="1759878"/>
                  <a:pt x="202269" y="1634697"/>
                  <a:pt x="240803" y="1510035"/>
                </a:cubicBezTo>
                <a:cubicBezTo>
                  <a:pt x="267004" y="1411674"/>
                  <a:pt x="297146" y="1309630"/>
                  <a:pt x="327288" y="1207587"/>
                </a:cubicBezTo>
                <a:cubicBezTo>
                  <a:pt x="395708" y="988506"/>
                  <a:pt x="475440" y="773628"/>
                  <a:pt x="562542" y="566636"/>
                </a:cubicBezTo>
                <a:cubicBezTo>
                  <a:pt x="616457" y="438680"/>
                  <a:pt x="674120" y="312759"/>
                  <a:pt x="735071" y="18838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2B6D3-1DD8-8032-55C4-F60BAB94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4785852" cy="10892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B40DF-653C-6908-C265-91AFB4B1EF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FF4C2-BD7E-9BDB-0064-09C508AD59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B2ADC4-82F7-4F83-9DEB-A31CDADC9AF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35">
            <a:extLst>
              <a:ext uri="{FF2B5EF4-FFF2-40B4-BE49-F238E27FC236}">
                <a16:creationId xmlns:a16="http://schemas.microsoft.com/office/drawing/2014/main" id="{0DFA3541-943F-3656-A4C3-385E7D32FC0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915427" y="2304758"/>
            <a:ext cx="3708623" cy="615217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Fill this space with up to 2 lines of descriptive text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314866A1-D7A0-3321-BB93-B12DCA61AB7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15427" y="1758231"/>
            <a:ext cx="3708623" cy="546527"/>
          </a:xfrm>
        </p:spPr>
        <p:txBody>
          <a:bodyPr anchor="ctr"/>
          <a:lstStyle>
            <a:lvl1pPr marL="0" indent="0" algn="l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0000</a:t>
            </a:r>
            <a:endParaRPr lang="en-GB" dirty="0"/>
          </a:p>
        </p:txBody>
      </p:sp>
      <p:sp>
        <p:nvSpPr>
          <p:cNvPr id="7" name="Text Placeholder 35">
            <a:extLst>
              <a:ext uri="{FF2B5EF4-FFF2-40B4-BE49-F238E27FC236}">
                <a16:creationId xmlns:a16="http://schemas.microsoft.com/office/drawing/2014/main" id="{EA669D91-3ECE-0EA3-F091-ACA6E36E67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15427" y="3790261"/>
            <a:ext cx="3708623" cy="615217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Fill this space with up to 2 lines of descriptive text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37D9DC8A-EE29-9E0E-5D69-360434FF237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15427" y="3243734"/>
            <a:ext cx="3708623" cy="546527"/>
          </a:xfrm>
        </p:spPr>
        <p:txBody>
          <a:bodyPr anchor="ctr"/>
          <a:lstStyle>
            <a:lvl1pPr marL="0" indent="0" algn="l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0000</a:t>
            </a:r>
            <a:endParaRPr lang="en-GB" dirty="0"/>
          </a:p>
        </p:txBody>
      </p:sp>
      <p:sp>
        <p:nvSpPr>
          <p:cNvPr id="10" name="Text Placeholder 35">
            <a:extLst>
              <a:ext uri="{FF2B5EF4-FFF2-40B4-BE49-F238E27FC236}">
                <a16:creationId xmlns:a16="http://schemas.microsoft.com/office/drawing/2014/main" id="{AA0E4607-CDEA-6F5E-081F-C50D8CA2D47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15427" y="5275761"/>
            <a:ext cx="3708623" cy="615217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Fill this space with up to 2 lines of descriptive text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7C157D85-E53D-1657-27BF-C037F42F972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915427" y="4729234"/>
            <a:ext cx="3708623" cy="546527"/>
          </a:xfrm>
        </p:spPr>
        <p:txBody>
          <a:bodyPr anchor="ctr"/>
          <a:lstStyle>
            <a:lvl1pPr marL="0" indent="0" algn="l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0000</a:t>
            </a:r>
            <a:endParaRPr lang="en-GB" dirty="0"/>
          </a:p>
        </p:txBody>
      </p:sp>
      <p:sp>
        <p:nvSpPr>
          <p:cNvPr id="14" name="Picture Placeholder 46">
            <a:extLst>
              <a:ext uri="{FF2B5EF4-FFF2-40B4-BE49-F238E27FC236}">
                <a16:creationId xmlns:a16="http://schemas.microsoft.com/office/drawing/2014/main" id="{2E7125FB-B35D-5B67-BE9D-AFB85581BC7B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892364" y="1855277"/>
            <a:ext cx="751552" cy="750762"/>
          </a:xfrm>
          <a:prstGeom prst="ellipse">
            <a:avLst/>
          </a:prstGeom>
          <a:solidFill>
            <a:schemeClr val="bg1"/>
          </a:solidFill>
          <a:effectLst/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AF2B97-1AB9-2A1D-1F71-4557AD0E9E89}"/>
              </a:ext>
            </a:extLst>
          </p:cNvPr>
          <p:cNvSpPr/>
          <p:nvPr userDrawn="1"/>
        </p:nvSpPr>
        <p:spPr>
          <a:xfrm>
            <a:off x="794096" y="3243734"/>
            <a:ext cx="948089" cy="9480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Picture Placeholder 46">
            <a:extLst>
              <a:ext uri="{FF2B5EF4-FFF2-40B4-BE49-F238E27FC236}">
                <a16:creationId xmlns:a16="http://schemas.microsoft.com/office/drawing/2014/main" id="{67E08AA7-5F7E-07EC-F3AE-6A8CA18A75A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2364" y="3342397"/>
            <a:ext cx="751552" cy="750762"/>
          </a:xfrm>
          <a:prstGeom prst="ellipse">
            <a:avLst/>
          </a:prstGeom>
          <a:solidFill>
            <a:schemeClr val="bg1"/>
          </a:solidFill>
          <a:effectLst/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B01F48-AEE8-41DC-DF27-F379B7395C34}"/>
              </a:ext>
            </a:extLst>
          </p:cNvPr>
          <p:cNvSpPr/>
          <p:nvPr userDrawn="1"/>
        </p:nvSpPr>
        <p:spPr>
          <a:xfrm>
            <a:off x="794096" y="4730854"/>
            <a:ext cx="948089" cy="9480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Picture Placeholder 46">
            <a:extLst>
              <a:ext uri="{FF2B5EF4-FFF2-40B4-BE49-F238E27FC236}">
                <a16:creationId xmlns:a16="http://schemas.microsoft.com/office/drawing/2014/main" id="{1D463F04-220B-313A-9CC6-8B36963C1E0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892364" y="4829517"/>
            <a:ext cx="751552" cy="750762"/>
          </a:xfrm>
          <a:prstGeom prst="ellipse">
            <a:avLst/>
          </a:prstGeom>
          <a:solidFill>
            <a:schemeClr val="bg1"/>
          </a:solidFill>
          <a:effectLst/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0177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3 box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2DD2DE6-5519-D97C-2324-61DC35C565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6571" y="-1"/>
            <a:ext cx="4583664" cy="6858001"/>
          </a:xfrm>
          <a:prstGeom prst="rect">
            <a:avLst/>
          </a:prstGeom>
        </p:spPr>
      </p:pic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DE98586C-C47C-07AF-35AC-BAE68625044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53412" y="2019377"/>
            <a:ext cx="3100388" cy="712787"/>
          </a:xfrm>
        </p:spPr>
        <p:txBody>
          <a:bodyPr anchor="b"/>
          <a:lstStyle>
            <a:lvl1pPr marL="0" indent="0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03</a:t>
            </a:r>
            <a:endParaRPr lang="en-GB" dirty="0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14B9E9B5-2D91-9889-B31B-F19E136364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55766" y="2030065"/>
            <a:ext cx="3100388" cy="712787"/>
          </a:xfrm>
        </p:spPr>
        <p:txBody>
          <a:bodyPr anchor="b"/>
          <a:lstStyle>
            <a:lvl1pPr marL="0" indent="0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02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E6AF8A-9599-51BA-AD51-03616FEC9E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2030413"/>
            <a:ext cx="3100388" cy="712787"/>
          </a:xfrm>
        </p:spPr>
        <p:txBody>
          <a:bodyPr anchor="b"/>
          <a:lstStyle>
            <a:lvl1pPr marL="0" indent="0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503317-42DE-BE1A-0265-8759B4C30E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2821858"/>
            <a:ext cx="3099619" cy="3355105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2B6D3-1DD8-8032-55C4-F60BAB94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B40DF-653C-6908-C265-91AFB4B1EF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FF4C2-BD7E-9BDB-0064-09C508AD59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B2ADC4-82F7-4F83-9DEB-A31CDADC9AF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D061CF30-9A03-E5A2-0508-2430EEAAF3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55766" y="2821858"/>
            <a:ext cx="3099619" cy="3355105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53162C1A-41CA-79F6-355A-10F2D938570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254181" y="2821858"/>
            <a:ext cx="3099619" cy="3355105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8EE1836-B7C6-1E7E-7698-35BD49624B2D}"/>
              </a:ext>
            </a:extLst>
          </p:cNvPr>
          <p:cNvCxnSpPr>
            <a:cxnSpLocks/>
          </p:cNvCxnSpPr>
          <p:nvPr userDrawn="1"/>
        </p:nvCxnSpPr>
        <p:spPr>
          <a:xfrm>
            <a:off x="838200" y="2743200"/>
            <a:ext cx="309961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3E9A79-56ED-10BC-E089-02410C90E4EC}"/>
              </a:ext>
            </a:extLst>
          </p:cNvPr>
          <p:cNvCxnSpPr>
            <a:cxnSpLocks/>
          </p:cNvCxnSpPr>
          <p:nvPr userDrawn="1"/>
        </p:nvCxnSpPr>
        <p:spPr>
          <a:xfrm>
            <a:off x="4555766" y="2743200"/>
            <a:ext cx="309961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F717CDC-DC11-494A-D407-111A3EEDD11E}"/>
              </a:ext>
            </a:extLst>
          </p:cNvPr>
          <p:cNvCxnSpPr>
            <a:cxnSpLocks/>
          </p:cNvCxnSpPr>
          <p:nvPr userDrawn="1"/>
        </p:nvCxnSpPr>
        <p:spPr>
          <a:xfrm>
            <a:off x="8273332" y="2743200"/>
            <a:ext cx="309961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456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4 box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2DD2DE6-5519-D97C-2324-61DC35C565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6571" y="-1"/>
            <a:ext cx="4583664" cy="685800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503317-42DE-BE1A-0265-8759B4C30E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1" y="2821858"/>
            <a:ext cx="2406444" cy="3355105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2B6D3-1DD8-8032-55C4-F60BAB94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B40DF-653C-6908-C265-91AFB4B1EF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FF4C2-BD7E-9BDB-0064-09C508AD59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B2ADC4-82F7-4F83-9DEB-A31CDADC9AF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8983A950-6576-A0B6-6F6D-6A9A203AC3A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41252" y="2821858"/>
            <a:ext cx="2406444" cy="3355105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C5D94BF2-9672-4567-5D12-1D95724405B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44303" y="2821858"/>
            <a:ext cx="2406444" cy="3355105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A735FDDB-71FA-4326-859D-7573909A5C1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947355" y="2821858"/>
            <a:ext cx="2406444" cy="3355105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F64756E6-7860-A179-9582-AB7AEF30785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2030413"/>
            <a:ext cx="2406444" cy="712787"/>
          </a:xfrm>
        </p:spPr>
        <p:txBody>
          <a:bodyPr anchor="b"/>
          <a:lstStyle>
            <a:lvl1pPr marL="0" indent="0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  <a:endParaRPr lang="en-GB" dirty="0"/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096681EA-4996-C8F2-FE77-C431E9469DB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41251" y="2030413"/>
            <a:ext cx="2406444" cy="712787"/>
          </a:xfrm>
        </p:spPr>
        <p:txBody>
          <a:bodyPr anchor="b"/>
          <a:lstStyle>
            <a:lvl1pPr marL="0" indent="0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02</a:t>
            </a:r>
            <a:endParaRPr lang="en-GB" dirty="0"/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9A8494AA-EA9C-6DC2-35C2-C0EBFF84D43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44302" y="2030413"/>
            <a:ext cx="2406444" cy="712787"/>
          </a:xfrm>
        </p:spPr>
        <p:txBody>
          <a:bodyPr anchor="b"/>
          <a:lstStyle>
            <a:lvl1pPr marL="0" indent="0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03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36080177-F2BC-6876-270B-11BBBB8DFE7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947353" y="2030413"/>
            <a:ext cx="2406444" cy="712787"/>
          </a:xfrm>
        </p:spPr>
        <p:txBody>
          <a:bodyPr anchor="b"/>
          <a:lstStyle>
            <a:lvl1pPr marL="0" indent="0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04</a:t>
            </a:r>
            <a:endParaRPr lang="en-GB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B12B209-9E36-8FAC-D37A-E4B3864C0E41}"/>
              </a:ext>
            </a:extLst>
          </p:cNvPr>
          <p:cNvCxnSpPr/>
          <p:nvPr userDrawn="1"/>
        </p:nvCxnSpPr>
        <p:spPr>
          <a:xfrm>
            <a:off x="838200" y="2743200"/>
            <a:ext cx="2406444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A43E004-0EBA-ED6A-39B0-832B2C475F32}"/>
              </a:ext>
            </a:extLst>
          </p:cNvPr>
          <p:cNvCxnSpPr/>
          <p:nvPr userDrawn="1"/>
        </p:nvCxnSpPr>
        <p:spPr>
          <a:xfrm>
            <a:off x="3541251" y="2743200"/>
            <a:ext cx="2406444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7473A82-5C46-AF32-BFB2-C96FC218A040}"/>
              </a:ext>
            </a:extLst>
          </p:cNvPr>
          <p:cNvCxnSpPr/>
          <p:nvPr userDrawn="1"/>
        </p:nvCxnSpPr>
        <p:spPr>
          <a:xfrm>
            <a:off x="6244302" y="2743200"/>
            <a:ext cx="2406444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7C8722-7F1A-DC3F-AF0A-1115D36A13B4}"/>
              </a:ext>
            </a:extLst>
          </p:cNvPr>
          <p:cNvCxnSpPr/>
          <p:nvPr userDrawn="1"/>
        </p:nvCxnSpPr>
        <p:spPr>
          <a:xfrm>
            <a:off x="8947353" y="2743200"/>
            <a:ext cx="2406444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625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5 box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28A41DB1-6278-E726-3E9F-D12C10D02C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8200" y="2030413"/>
            <a:ext cx="1909915" cy="712787"/>
          </a:xfrm>
        </p:spPr>
        <p:txBody>
          <a:bodyPr anchor="b"/>
          <a:lstStyle>
            <a:lvl1pPr marL="0" indent="0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2DD2DE6-5519-D97C-2324-61DC35C565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6571" y="-1"/>
            <a:ext cx="4583664" cy="685800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503317-42DE-BE1A-0265-8759B4C30E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1" y="2821858"/>
            <a:ext cx="1909915" cy="3355105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2B6D3-1DD8-8032-55C4-F60BAB94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B40DF-653C-6908-C265-91AFB4B1EF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FF4C2-BD7E-9BDB-0064-09C508AD59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B2ADC4-82F7-4F83-9DEB-A31CDADC9AF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B3CF477A-056A-D4A1-2E27-8F04C777B6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989622" y="2821858"/>
            <a:ext cx="1909915" cy="3355105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05223C03-618E-701E-B3EF-726BB66CA4B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141043" y="2821858"/>
            <a:ext cx="1909915" cy="3355105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D257EBD1-DB75-6F21-4378-FE9EC7341DA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292464" y="2821858"/>
            <a:ext cx="1909915" cy="3355105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20A05673-473D-174B-E06D-D6A681EAD80C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443884" y="2821858"/>
            <a:ext cx="1909915" cy="3355105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6">
            <a:extLst>
              <a:ext uri="{FF2B5EF4-FFF2-40B4-BE49-F238E27FC236}">
                <a16:creationId xmlns:a16="http://schemas.microsoft.com/office/drawing/2014/main" id="{7BE4FD4C-9F53-1E51-610B-EA32F21FF20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989621" y="2030413"/>
            <a:ext cx="1909915" cy="712787"/>
          </a:xfrm>
        </p:spPr>
        <p:txBody>
          <a:bodyPr anchor="b"/>
          <a:lstStyle>
            <a:lvl1pPr marL="0" indent="0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02</a:t>
            </a:r>
            <a:endParaRPr lang="en-GB" dirty="0"/>
          </a:p>
        </p:txBody>
      </p:sp>
      <p:sp>
        <p:nvSpPr>
          <p:cNvPr id="32" name="Text Placeholder 16">
            <a:extLst>
              <a:ext uri="{FF2B5EF4-FFF2-40B4-BE49-F238E27FC236}">
                <a16:creationId xmlns:a16="http://schemas.microsoft.com/office/drawing/2014/main" id="{326BF350-43AD-6896-AC68-C531042B324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41042" y="2030413"/>
            <a:ext cx="1909915" cy="712787"/>
          </a:xfrm>
        </p:spPr>
        <p:txBody>
          <a:bodyPr anchor="b"/>
          <a:lstStyle>
            <a:lvl1pPr marL="0" indent="0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03</a:t>
            </a:r>
            <a:endParaRPr lang="en-GB" dirty="0"/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0DB93B72-D26D-BBB4-32FE-6F032CD1DC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292463" y="2030413"/>
            <a:ext cx="1909915" cy="712787"/>
          </a:xfrm>
        </p:spPr>
        <p:txBody>
          <a:bodyPr anchor="b"/>
          <a:lstStyle>
            <a:lvl1pPr marL="0" indent="0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04</a:t>
            </a:r>
            <a:endParaRPr lang="en-GB" dirty="0"/>
          </a:p>
        </p:txBody>
      </p:sp>
      <p:sp>
        <p:nvSpPr>
          <p:cNvPr id="34" name="Text Placeholder 16">
            <a:extLst>
              <a:ext uri="{FF2B5EF4-FFF2-40B4-BE49-F238E27FC236}">
                <a16:creationId xmlns:a16="http://schemas.microsoft.com/office/drawing/2014/main" id="{EB917003-3C5E-F94D-BAFF-702F2870191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443884" y="2030413"/>
            <a:ext cx="1909915" cy="712787"/>
          </a:xfrm>
        </p:spPr>
        <p:txBody>
          <a:bodyPr anchor="b"/>
          <a:lstStyle>
            <a:lvl1pPr marL="0" indent="0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05</a:t>
            </a:r>
            <a:endParaRPr lang="en-GB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D2450D1-7315-DF8D-6A4B-724C829E8162}"/>
              </a:ext>
            </a:extLst>
          </p:cNvPr>
          <p:cNvCxnSpPr>
            <a:cxnSpLocks/>
          </p:cNvCxnSpPr>
          <p:nvPr userDrawn="1"/>
        </p:nvCxnSpPr>
        <p:spPr>
          <a:xfrm>
            <a:off x="838200" y="2743200"/>
            <a:ext cx="1909915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9850B80-3272-BEE5-1430-22A1AB24F702}"/>
              </a:ext>
            </a:extLst>
          </p:cNvPr>
          <p:cNvCxnSpPr>
            <a:cxnSpLocks/>
          </p:cNvCxnSpPr>
          <p:nvPr userDrawn="1"/>
        </p:nvCxnSpPr>
        <p:spPr>
          <a:xfrm>
            <a:off x="2989621" y="2743200"/>
            <a:ext cx="1909915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3795980-5A96-08BB-29B0-6DB1C22BD0CE}"/>
              </a:ext>
            </a:extLst>
          </p:cNvPr>
          <p:cNvCxnSpPr>
            <a:cxnSpLocks/>
          </p:cNvCxnSpPr>
          <p:nvPr userDrawn="1"/>
        </p:nvCxnSpPr>
        <p:spPr>
          <a:xfrm>
            <a:off x="5141042" y="2743200"/>
            <a:ext cx="1909915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53DB374-479E-B932-6294-41405BB40752}"/>
              </a:ext>
            </a:extLst>
          </p:cNvPr>
          <p:cNvCxnSpPr>
            <a:cxnSpLocks/>
          </p:cNvCxnSpPr>
          <p:nvPr userDrawn="1"/>
        </p:nvCxnSpPr>
        <p:spPr>
          <a:xfrm>
            <a:off x="7292463" y="2743200"/>
            <a:ext cx="1909915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780C01-E922-6383-3355-66FA95CF862F}"/>
              </a:ext>
            </a:extLst>
          </p:cNvPr>
          <p:cNvCxnSpPr>
            <a:cxnSpLocks/>
          </p:cNvCxnSpPr>
          <p:nvPr userDrawn="1"/>
        </p:nvCxnSpPr>
        <p:spPr>
          <a:xfrm>
            <a:off x="9443884" y="2743200"/>
            <a:ext cx="1909915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447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3 bo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2DD2DE6-5519-D97C-2324-61DC35C565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6571" y="-1"/>
            <a:ext cx="4583664" cy="6858001"/>
          </a:xfrm>
          <a:prstGeom prst="rect">
            <a:avLst/>
          </a:prstGeom>
        </p:spPr>
      </p:pic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C98C0EBF-048F-E6ED-297E-07FB34054F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53412" y="2019377"/>
            <a:ext cx="3100388" cy="7127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3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Text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462CE844-A662-97E1-DC5B-F957D4FFA2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2030413"/>
            <a:ext cx="3100388" cy="7127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  <a:endParaRPr lang="en-GB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4BD45C36-E7D3-DC1F-0E9E-DA413F97BDB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55766" y="2030065"/>
            <a:ext cx="3100388" cy="7127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3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Text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503317-42DE-BE1A-0265-8759B4C30E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2821858"/>
            <a:ext cx="3099619" cy="3355105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2B6D3-1DD8-8032-55C4-F60BAB94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B40DF-653C-6908-C265-91AFB4B1EF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FF4C2-BD7E-9BDB-0064-09C508AD59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B2ADC4-82F7-4F83-9DEB-A31CDADC9AF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D061CF30-9A03-E5A2-0508-2430EEAAF3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55766" y="2821858"/>
            <a:ext cx="3099619" cy="3355105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53162C1A-41CA-79F6-355A-10F2D938570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254181" y="2821858"/>
            <a:ext cx="3099619" cy="3355105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741156-9F65-1503-AFC2-8E0B041382F0}"/>
              </a:ext>
            </a:extLst>
          </p:cNvPr>
          <p:cNvCxnSpPr>
            <a:cxnSpLocks/>
          </p:cNvCxnSpPr>
          <p:nvPr userDrawn="1"/>
        </p:nvCxnSpPr>
        <p:spPr>
          <a:xfrm>
            <a:off x="838200" y="2743200"/>
            <a:ext cx="309961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A601FD-1DFC-8391-67DF-203E8391A2E0}"/>
              </a:ext>
            </a:extLst>
          </p:cNvPr>
          <p:cNvCxnSpPr>
            <a:cxnSpLocks/>
          </p:cNvCxnSpPr>
          <p:nvPr userDrawn="1"/>
        </p:nvCxnSpPr>
        <p:spPr>
          <a:xfrm>
            <a:off x="4555766" y="2743200"/>
            <a:ext cx="309961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4153EE-63B3-F873-EB90-6FC0368A53DF}"/>
              </a:ext>
            </a:extLst>
          </p:cNvPr>
          <p:cNvCxnSpPr>
            <a:cxnSpLocks/>
          </p:cNvCxnSpPr>
          <p:nvPr userDrawn="1"/>
        </p:nvCxnSpPr>
        <p:spPr>
          <a:xfrm>
            <a:off x="8273332" y="2743200"/>
            <a:ext cx="309961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694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4 bo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2DD2DE6-5519-D97C-2324-61DC35C565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6571" y="-1"/>
            <a:ext cx="4583664" cy="6858001"/>
          </a:xfrm>
          <a:prstGeom prst="rect">
            <a:avLst/>
          </a:prstGeom>
        </p:spPr>
      </p:pic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11DDBEA7-DC23-FDF5-0AA0-62D62AC61DE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2030413"/>
            <a:ext cx="2406444" cy="7127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83AFE414-8256-D653-3DAD-D29FB536978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41251" y="2030413"/>
            <a:ext cx="2406444" cy="7127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FC959716-EB55-DC03-68B3-0959E86746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44302" y="2030413"/>
            <a:ext cx="2406444" cy="7127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3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Text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AEF92FCB-15CE-4096-7727-7D598C842B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947353" y="2030413"/>
            <a:ext cx="2406444" cy="7127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3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Text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503317-42DE-BE1A-0265-8759B4C30E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1" y="2821858"/>
            <a:ext cx="2406444" cy="3355105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2B6D3-1DD8-8032-55C4-F60BAB94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B40DF-653C-6908-C265-91AFB4B1EF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FF4C2-BD7E-9BDB-0064-09C508AD59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B2ADC4-82F7-4F83-9DEB-A31CDADC9AF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8983A950-6576-A0B6-6F6D-6A9A203AC3A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41252" y="2821858"/>
            <a:ext cx="2406444" cy="3355105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C5D94BF2-9672-4567-5D12-1D95724405B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44303" y="2821858"/>
            <a:ext cx="2406444" cy="3355105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A735FDDB-71FA-4326-859D-7573909A5C1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947355" y="2821858"/>
            <a:ext cx="2406444" cy="3355105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36C543-C3FA-A543-A26E-97636E06C0CF}"/>
              </a:ext>
            </a:extLst>
          </p:cNvPr>
          <p:cNvCxnSpPr/>
          <p:nvPr userDrawn="1"/>
        </p:nvCxnSpPr>
        <p:spPr>
          <a:xfrm>
            <a:off x="838200" y="2743200"/>
            <a:ext cx="2406444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5CC11B-7E48-CD08-7F6F-B57646103D78}"/>
              </a:ext>
            </a:extLst>
          </p:cNvPr>
          <p:cNvCxnSpPr/>
          <p:nvPr userDrawn="1"/>
        </p:nvCxnSpPr>
        <p:spPr>
          <a:xfrm>
            <a:off x="3541251" y="2743200"/>
            <a:ext cx="2406444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16EA36-10C2-6BA8-04ED-0BC806D33D66}"/>
              </a:ext>
            </a:extLst>
          </p:cNvPr>
          <p:cNvCxnSpPr/>
          <p:nvPr userDrawn="1"/>
        </p:nvCxnSpPr>
        <p:spPr>
          <a:xfrm>
            <a:off x="6244302" y="2743200"/>
            <a:ext cx="2406444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358A3E-D918-CC27-50B1-87FA9BF2BC84}"/>
              </a:ext>
            </a:extLst>
          </p:cNvPr>
          <p:cNvCxnSpPr/>
          <p:nvPr userDrawn="1"/>
        </p:nvCxnSpPr>
        <p:spPr>
          <a:xfrm>
            <a:off x="8947353" y="2743200"/>
            <a:ext cx="2406444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6399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5 bo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2DD2DE6-5519-D97C-2324-61DC35C565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6571" y="-1"/>
            <a:ext cx="4583664" cy="6858001"/>
          </a:xfrm>
          <a:prstGeom prst="rect">
            <a:avLst/>
          </a:prstGeom>
        </p:spPr>
      </p:pic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EB30D4A5-917E-7B8F-5503-FF8D394730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8200" y="2030413"/>
            <a:ext cx="1909915" cy="7127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09335285-2CD7-8EE8-AB8D-BA37E5324EC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989621" y="2030413"/>
            <a:ext cx="1909915" cy="7127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3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Text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239FC57F-644B-3D7B-ECC8-359AD1DD629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41042" y="2030413"/>
            <a:ext cx="1909915" cy="7127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3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Text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342F46B8-4D7D-3193-98F4-0F816626F8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292463" y="2030413"/>
            <a:ext cx="1909915" cy="7127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3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Text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F1FDD8A3-05E9-110F-53A9-60DEB3935BE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443884" y="2030413"/>
            <a:ext cx="1909915" cy="7127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3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Text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503317-42DE-BE1A-0265-8759B4C30E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1" y="2821858"/>
            <a:ext cx="1909915" cy="3355105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2B6D3-1DD8-8032-55C4-F60BAB94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B40DF-653C-6908-C265-91AFB4B1EF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FF4C2-BD7E-9BDB-0064-09C508AD59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B2ADC4-82F7-4F83-9DEB-A31CDADC9AF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B3CF477A-056A-D4A1-2E27-8F04C777B6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989622" y="2821858"/>
            <a:ext cx="1909915" cy="3355105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05223C03-618E-701E-B3EF-726BB66CA4B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141043" y="2821858"/>
            <a:ext cx="1909915" cy="3355105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D257EBD1-DB75-6F21-4378-FE9EC7341DA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292464" y="2821858"/>
            <a:ext cx="1909915" cy="3355105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20A05673-473D-174B-E06D-D6A681EAD80C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443884" y="2821858"/>
            <a:ext cx="1909915" cy="3355105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8D9024-2972-BF6E-C2ED-A6F4B33A76D1}"/>
              </a:ext>
            </a:extLst>
          </p:cNvPr>
          <p:cNvCxnSpPr>
            <a:cxnSpLocks/>
          </p:cNvCxnSpPr>
          <p:nvPr userDrawn="1"/>
        </p:nvCxnSpPr>
        <p:spPr>
          <a:xfrm>
            <a:off x="838200" y="2743200"/>
            <a:ext cx="1909915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4F16A9-CF78-89A2-D121-B9A896551B0F}"/>
              </a:ext>
            </a:extLst>
          </p:cNvPr>
          <p:cNvCxnSpPr>
            <a:cxnSpLocks/>
          </p:cNvCxnSpPr>
          <p:nvPr userDrawn="1"/>
        </p:nvCxnSpPr>
        <p:spPr>
          <a:xfrm>
            <a:off x="2989621" y="2743200"/>
            <a:ext cx="1909915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013C51-68DE-DFFC-6F21-EE1ACDC06BCD}"/>
              </a:ext>
            </a:extLst>
          </p:cNvPr>
          <p:cNvCxnSpPr>
            <a:cxnSpLocks/>
          </p:cNvCxnSpPr>
          <p:nvPr userDrawn="1"/>
        </p:nvCxnSpPr>
        <p:spPr>
          <a:xfrm>
            <a:off x="5141042" y="2743200"/>
            <a:ext cx="1909915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7A7DFBB-39E1-7383-DD08-152429CC6A94}"/>
              </a:ext>
            </a:extLst>
          </p:cNvPr>
          <p:cNvCxnSpPr>
            <a:cxnSpLocks/>
          </p:cNvCxnSpPr>
          <p:nvPr userDrawn="1"/>
        </p:nvCxnSpPr>
        <p:spPr>
          <a:xfrm>
            <a:off x="7292463" y="2743200"/>
            <a:ext cx="1909915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C28B1BE-D92A-C812-72A8-4F5FC9F42417}"/>
              </a:ext>
            </a:extLst>
          </p:cNvPr>
          <p:cNvCxnSpPr>
            <a:cxnSpLocks/>
          </p:cNvCxnSpPr>
          <p:nvPr userDrawn="1"/>
        </p:nvCxnSpPr>
        <p:spPr>
          <a:xfrm>
            <a:off x="9443884" y="2743200"/>
            <a:ext cx="1909915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97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or Agenda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B09734F2-A0C1-72AA-4744-95EEF9E8CE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6571" y="-1"/>
            <a:ext cx="4583664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B2B6D3-1DD8-8032-55C4-F60BAB94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B40DF-653C-6908-C265-91AFB4B1EF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FF4C2-BD7E-9BDB-0064-09C508AD59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AB2ADC4-82F7-4F83-9DEB-A31CDADC9AF7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24D44AD2-4C35-3578-CE80-370700560C7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00" y="6318559"/>
            <a:ext cx="1173091" cy="445690"/>
          </a:xfrm>
          <a:prstGeom prst="rect">
            <a:avLst/>
          </a:prstGeom>
        </p:spPr>
      </p:pic>
      <p:sp>
        <p:nvSpPr>
          <p:cNvPr id="20" name="Text Placeholder 35">
            <a:extLst>
              <a:ext uri="{FF2B5EF4-FFF2-40B4-BE49-F238E27FC236}">
                <a16:creationId xmlns:a16="http://schemas.microsoft.com/office/drawing/2014/main" id="{F5C67350-F584-C73A-89F1-B9EC39BA6A2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041525" y="1690688"/>
            <a:ext cx="7069138" cy="5461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16E565EF-FA38-2C74-195B-1F20A5A490A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200" y="1690853"/>
            <a:ext cx="1073216" cy="546528"/>
          </a:xfrm>
        </p:spPr>
        <p:txBody>
          <a:bodyPr anchor="ctr"/>
          <a:lstStyle>
            <a:lvl1pPr marL="0" indent="0" algn="r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E41889FF-1F63-C8F1-0DC9-46B2E04EEB0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2407251"/>
            <a:ext cx="1073216" cy="546528"/>
          </a:xfrm>
        </p:spPr>
        <p:txBody>
          <a:bodyPr anchor="ctr"/>
          <a:lstStyle>
            <a:lvl1pPr marL="0" indent="0" algn="r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02</a:t>
            </a:r>
            <a:endParaRPr lang="en-GB" dirty="0"/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30C3ED3C-14B5-1E58-65C4-831A3C960C4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3123649"/>
            <a:ext cx="1073216" cy="546528"/>
          </a:xfrm>
        </p:spPr>
        <p:txBody>
          <a:bodyPr anchor="ctr"/>
          <a:lstStyle>
            <a:lvl1pPr marL="0" indent="0" algn="r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03</a:t>
            </a:r>
            <a:endParaRPr lang="en-GB" dirty="0"/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83F40799-151D-D7FA-56EE-7A372249234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8200" y="3840047"/>
            <a:ext cx="1073216" cy="546528"/>
          </a:xfrm>
        </p:spPr>
        <p:txBody>
          <a:bodyPr anchor="ctr"/>
          <a:lstStyle>
            <a:lvl1pPr marL="0" indent="0" algn="r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04</a:t>
            </a:r>
            <a:endParaRPr lang="en-GB" dirty="0"/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A1DB0BFF-7B41-815B-9B43-4158B87F383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8200" y="4556445"/>
            <a:ext cx="1073216" cy="546528"/>
          </a:xfrm>
        </p:spPr>
        <p:txBody>
          <a:bodyPr anchor="ctr"/>
          <a:lstStyle>
            <a:lvl1pPr marL="0" indent="0" algn="r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05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D3062FA8-5FF4-4996-A48B-31C00CBE51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8200" y="5272843"/>
            <a:ext cx="1073216" cy="546528"/>
          </a:xfrm>
        </p:spPr>
        <p:txBody>
          <a:bodyPr anchor="ctr"/>
          <a:lstStyle>
            <a:lvl1pPr marL="0" indent="0" algn="r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06</a:t>
            </a:r>
            <a:endParaRPr lang="en-GB" dirty="0"/>
          </a:p>
        </p:txBody>
      </p:sp>
      <p:sp>
        <p:nvSpPr>
          <p:cNvPr id="27" name="Text Placeholder 35">
            <a:extLst>
              <a:ext uri="{FF2B5EF4-FFF2-40B4-BE49-F238E27FC236}">
                <a16:creationId xmlns:a16="http://schemas.microsoft.com/office/drawing/2014/main" id="{CBE98BD7-00C2-AD04-7420-40CF4119E45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041525" y="2407679"/>
            <a:ext cx="7069138" cy="5461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5">
            <a:extLst>
              <a:ext uri="{FF2B5EF4-FFF2-40B4-BE49-F238E27FC236}">
                <a16:creationId xmlns:a16="http://schemas.microsoft.com/office/drawing/2014/main" id="{2C1EAE12-0CE5-AE6A-060F-A333D594FC6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041525" y="3124670"/>
            <a:ext cx="7069138" cy="5461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35">
            <a:extLst>
              <a:ext uri="{FF2B5EF4-FFF2-40B4-BE49-F238E27FC236}">
                <a16:creationId xmlns:a16="http://schemas.microsoft.com/office/drawing/2014/main" id="{002437DE-9ADB-4019-C5DB-E8F8FDBCEF7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041525" y="3841661"/>
            <a:ext cx="7069138" cy="5461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5">
            <a:extLst>
              <a:ext uri="{FF2B5EF4-FFF2-40B4-BE49-F238E27FC236}">
                <a16:creationId xmlns:a16="http://schemas.microsoft.com/office/drawing/2014/main" id="{2ED5081F-20E3-3FEE-15C4-B1BD2595075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041525" y="4558652"/>
            <a:ext cx="7069138" cy="5461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35">
            <a:extLst>
              <a:ext uri="{FF2B5EF4-FFF2-40B4-BE49-F238E27FC236}">
                <a16:creationId xmlns:a16="http://schemas.microsoft.com/office/drawing/2014/main" id="{B834905A-A298-8E38-A02B-541F5FECE93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041525" y="5275643"/>
            <a:ext cx="7069138" cy="5461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93134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3 box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7DF9EDA-6CA0-E7CC-75F4-9BC8FC736A6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38200" y="2019300"/>
            <a:ext cx="3100388" cy="14097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2DD2DE6-5519-D97C-2324-61DC35C565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6571" y="-1"/>
            <a:ext cx="4583664" cy="685800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503317-42DE-BE1A-0265-8759B4C30E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3507658"/>
            <a:ext cx="3099619" cy="2669305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2B6D3-1DD8-8032-55C4-F60BAB94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B40DF-653C-6908-C265-91AFB4B1EF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FF4C2-BD7E-9BDB-0064-09C508AD59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B2ADC4-82F7-4F83-9DEB-A31CDADC9AF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D061CF30-9A03-E5A2-0508-2430EEAAF3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55766" y="3507658"/>
            <a:ext cx="3099619" cy="2669305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53162C1A-41CA-79F6-355A-10F2D938570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254181" y="3507658"/>
            <a:ext cx="3099619" cy="2669305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A719D4F-3443-FD80-75BD-F5F28A995C5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545806" y="2019300"/>
            <a:ext cx="3100388" cy="14097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Picture Placeholder 14">
            <a:extLst>
              <a:ext uri="{FF2B5EF4-FFF2-40B4-BE49-F238E27FC236}">
                <a16:creationId xmlns:a16="http://schemas.microsoft.com/office/drawing/2014/main" id="{C0EC5B1C-132C-E35D-4EC0-54EE99F9D8F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253412" y="2019300"/>
            <a:ext cx="3100388" cy="14097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9638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4 box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2DD2DE6-5519-D97C-2324-61DC35C565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6571" y="-1"/>
            <a:ext cx="4583664" cy="6858001"/>
          </a:xfrm>
          <a:prstGeom prst="rect">
            <a:avLst/>
          </a:prstGeom>
        </p:spPr>
      </p:pic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11DDBEA7-DC23-FDF5-0AA0-62D62AC61DE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2030413"/>
            <a:ext cx="2406444" cy="7127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503317-42DE-BE1A-0265-8759B4C30E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1" y="3491776"/>
            <a:ext cx="2406444" cy="268518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2B6D3-1DD8-8032-55C4-F60BAB94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B40DF-653C-6908-C265-91AFB4B1EF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FF4C2-BD7E-9BDB-0064-09C508AD59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B2ADC4-82F7-4F83-9DEB-A31CDADC9AF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8983A950-6576-A0B6-6F6D-6A9A203AC3A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41252" y="3491776"/>
            <a:ext cx="2406444" cy="268518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C5D94BF2-9672-4567-5D12-1D95724405B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44303" y="3491776"/>
            <a:ext cx="2406444" cy="268518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A735FDDB-71FA-4326-859D-7573909A5C1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947355" y="3491776"/>
            <a:ext cx="2406444" cy="268518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DE2124BE-3217-C702-C740-635182C4F6A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200" y="2019300"/>
            <a:ext cx="2406443" cy="14097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14">
            <a:extLst>
              <a:ext uri="{FF2B5EF4-FFF2-40B4-BE49-F238E27FC236}">
                <a16:creationId xmlns:a16="http://schemas.microsoft.com/office/drawing/2014/main" id="{76460FF3-2DA7-AFD3-3261-D8DB716101B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541252" y="2019299"/>
            <a:ext cx="2406443" cy="14097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14">
            <a:extLst>
              <a:ext uri="{FF2B5EF4-FFF2-40B4-BE49-F238E27FC236}">
                <a16:creationId xmlns:a16="http://schemas.microsoft.com/office/drawing/2014/main" id="{5A41BA29-1B36-F2E6-DC89-852E9B358636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44304" y="2019298"/>
            <a:ext cx="2406443" cy="14097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35530A-4508-A178-BB70-843719670EA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947356" y="2019297"/>
            <a:ext cx="2406443" cy="14097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3278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5 box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2DD2DE6-5519-D97C-2324-61DC35C565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6571" y="-1"/>
            <a:ext cx="4583664" cy="6858001"/>
          </a:xfrm>
          <a:prstGeom prst="rect">
            <a:avLst/>
          </a:prstGeom>
        </p:spPr>
      </p:pic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EB30D4A5-917E-7B8F-5503-FF8D394730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8200" y="2030413"/>
            <a:ext cx="1909915" cy="7127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503317-42DE-BE1A-0265-8759B4C30E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1" y="3515465"/>
            <a:ext cx="1909915" cy="266149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2B6D3-1DD8-8032-55C4-F60BAB94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B40DF-653C-6908-C265-91AFB4B1EF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FF4C2-BD7E-9BDB-0064-09C508AD59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B2ADC4-82F7-4F83-9DEB-A31CDADC9AF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B3CF477A-056A-D4A1-2E27-8F04C777B6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989622" y="3515465"/>
            <a:ext cx="1909915" cy="266149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05223C03-618E-701E-B3EF-726BB66CA4B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141043" y="3515465"/>
            <a:ext cx="1909915" cy="266149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D257EBD1-DB75-6F21-4378-FE9EC7341DA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292464" y="3515465"/>
            <a:ext cx="1909915" cy="266149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20A05673-473D-174B-E06D-D6A681EAD80C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443884" y="3515465"/>
            <a:ext cx="1909915" cy="266149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B3D93FC9-71C8-B384-A3E5-7CFFE5D2AA0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38200" y="2019300"/>
            <a:ext cx="1909915" cy="14097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14">
            <a:extLst>
              <a:ext uri="{FF2B5EF4-FFF2-40B4-BE49-F238E27FC236}">
                <a16:creationId xmlns:a16="http://schemas.microsoft.com/office/drawing/2014/main" id="{61B8BD33-79FC-778E-B945-C4014DD1DF4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989622" y="2016072"/>
            <a:ext cx="1909915" cy="14097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14">
            <a:extLst>
              <a:ext uri="{FF2B5EF4-FFF2-40B4-BE49-F238E27FC236}">
                <a16:creationId xmlns:a16="http://schemas.microsoft.com/office/drawing/2014/main" id="{FACD48B4-518C-F6D4-2DD9-238BB006117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141044" y="2012844"/>
            <a:ext cx="1909915" cy="14097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BCC29E9-A7D9-A790-21D2-D91885C3BE50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292466" y="2009616"/>
            <a:ext cx="1909915" cy="14097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DFED82B5-C0FD-81D5-8583-513976CABE7E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443888" y="2006388"/>
            <a:ext cx="1909915" cy="14097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973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ox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07E63A32-29BE-AEAD-AA13-F6DE04608F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8200" y="2030413"/>
            <a:ext cx="3099618" cy="409591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One line only</a:t>
            </a:r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2DD2DE6-5519-D97C-2324-61DC35C565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6571" y="-1"/>
            <a:ext cx="4583664" cy="685800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503317-42DE-BE1A-0265-8759B4C30E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2440004"/>
            <a:ext cx="3099619" cy="1457439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2B6D3-1DD8-8032-55C4-F60BAB94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B40DF-653C-6908-C265-91AFB4B1EF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FF4C2-BD7E-9BDB-0064-09C508AD59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B2ADC4-82F7-4F83-9DEB-A31CDADC9AF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D02E65C-FAFE-5978-C277-985C8C4FDD0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38199" y="4719522"/>
            <a:ext cx="3099619" cy="1457439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474A16C6-D052-20A8-92BD-2C5717381236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4546191" y="2440004"/>
            <a:ext cx="3099619" cy="1457439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C2F80A59-81FF-60AF-4908-60A7D582834A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4546190" y="4719522"/>
            <a:ext cx="3099619" cy="1457439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8D105CB3-3498-9A73-1AB2-5034B5723DEF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8254181" y="2440004"/>
            <a:ext cx="3099619" cy="1457439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BCD80C10-CF41-8128-6F26-E8198543F596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8254180" y="4719522"/>
            <a:ext cx="3099619" cy="1457439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2B80A724-3B39-7B2B-C3C4-05ADBA66815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4307034"/>
            <a:ext cx="3099618" cy="409591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One line only</a:t>
            </a:r>
            <a:endParaRPr lang="en-GB" dirty="0"/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78DCD2B1-FD23-53AE-42ED-08BFA45EDBF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546189" y="2030413"/>
            <a:ext cx="3099618" cy="409591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One line only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859DB8BB-B094-4504-FADB-126F783EAE0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546189" y="4307034"/>
            <a:ext cx="3099618" cy="409591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One line only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F2E09544-D6D4-4FAD-EBAB-97712648E0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254178" y="2030413"/>
            <a:ext cx="3099618" cy="409591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One line only</a:t>
            </a:r>
            <a:endParaRPr lang="en-GB" dirty="0"/>
          </a:p>
        </p:txBody>
      </p:sp>
      <p:sp>
        <p:nvSpPr>
          <p:cNvPr id="28" name="Text Placeholder 16">
            <a:extLst>
              <a:ext uri="{FF2B5EF4-FFF2-40B4-BE49-F238E27FC236}">
                <a16:creationId xmlns:a16="http://schemas.microsoft.com/office/drawing/2014/main" id="{A8C1A7E7-D92D-053A-2154-5FF872255E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254178" y="4307034"/>
            <a:ext cx="3099618" cy="409591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One line only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3059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2DD2DE6-5519-D97C-2324-61DC35C565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6571" y="-1"/>
            <a:ext cx="4583664" cy="6858001"/>
          </a:xfrm>
          <a:prstGeom prst="rect">
            <a:avLst/>
          </a:prstGeom>
        </p:spPr>
      </p:pic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7BF5B89-FC5B-53E8-8D50-DFD013F7FBB5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549197" y="2030065"/>
            <a:ext cx="3099619" cy="186737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AD1121FE-D1C7-3547-1A57-DE5769B34AC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49197" y="4309585"/>
            <a:ext cx="3099619" cy="186737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8BA1915D-4B8A-36F0-B7D4-ABBCA481ADD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260195" y="2030064"/>
            <a:ext cx="3099619" cy="186737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5BBC7588-40BA-D720-4D0D-EBCE2EE1289F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260195" y="4309584"/>
            <a:ext cx="3099619" cy="186737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503317-42DE-BE1A-0265-8759B4C30E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2030066"/>
            <a:ext cx="3099619" cy="186737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2B6D3-1DD8-8032-55C4-F60BAB94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B40DF-653C-6908-C265-91AFB4B1EF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FF4C2-BD7E-9BDB-0064-09C508AD59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B2ADC4-82F7-4F83-9DEB-A31CDADC9AF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90B0312C-3560-A0C3-6591-8B92B1B96B2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38200" y="4309586"/>
            <a:ext cx="3099619" cy="186737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44216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 with descrip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2DD2DE6-5519-D97C-2324-61DC35C565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6571" y="-1"/>
            <a:ext cx="4583664" cy="685800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503317-42DE-BE1A-0265-8759B4C30E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2030065"/>
            <a:ext cx="3099619" cy="309960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2B6D3-1DD8-8032-55C4-F60BAB94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92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B40DF-653C-6908-C265-91AFB4B1EF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FF4C2-BD7E-9BDB-0064-09C508AD59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B2ADC4-82F7-4F83-9DEB-A31CDADC9AF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C86C4E68-AAF7-FAA7-7B0C-224A749F0FED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38199" y="5245769"/>
            <a:ext cx="3099619" cy="923188"/>
          </a:xfrm>
        </p:spPr>
        <p:txBody>
          <a:bodyPr anchor="t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Descriptive text can go here over up to three lines if required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32A42A5B-918C-AC2C-8C55-A395AEDFC47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546191" y="2030065"/>
            <a:ext cx="3099619" cy="309960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2A0A3309-C819-D373-5746-6F03AE6CA0ED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546190" y="5245769"/>
            <a:ext cx="3099619" cy="923188"/>
          </a:xfrm>
        </p:spPr>
        <p:txBody>
          <a:bodyPr anchor="t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Descriptive text can go here over up to three lines if required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1237C64D-7A13-D6CB-2105-4AEF03B81B2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254181" y="2030065"/>
            <a:ext cx="3099619" cy="309960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49A9431F-4355-68E4-62F3-651E72E99165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254181" y="5245769"/>
            <a:ext cx="3099619" cy="923188"/>
          </a:xfrm>
        </p:spPr>
        <p:txBody>
          <a:bodyPr anchor="t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Descriptive text can go here over up to three lines if required</a:t>
            </a:r>
          </a:p>
        </p:txBody>
      </p:sp>
    </p:spTree>
    <p:extLst>
      <p:ext uri="{BB962C8B-B14F-4D97-AF65-F5344CB8AC3E}">
        <p14:creationId xmlns:p14="http://schemas.microsoft.com/office/powerpoint/2010/main" val="9713087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 with descrip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2DD2DE6-5519-D97C-2324-61DC35C565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6571" y="-1"/>
            <a:ext cx="4583664" cy="685800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503317-42DE-BE1A-0265-8759B4C30E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1" y="2030065"/>
            <a:ext cx="2406444" cy="2406429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2B6D3-1DD8-8032-55C4-F60BAB94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92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B40DF-653C-6908-C265-91AFB4B1EF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FF4C2-BD7E-9BDB-0064-09C508AD59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B2ADC4-82F7-4F83-9DEB-A31CDADC9AF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C86C4E68-AAF7-FAA7-7B0C-224A749F0FED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38200" y="4615881"/>
            <a:ext cx="2406444" cy="1553076"/>
          </a:xfrm>
        </p:spPr>
        <p:txBody>
          <a:bodyPr anchor="t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Descriptive text can go here over up to six lines if required.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Descriptive text can go here over up to six lines if required.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B6E40DCE-D24D-E311-29DB-8E3EBC93B6E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541253" y="2030065"/>
            <a:ext cx="2406444" cy="2406429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852BEE1-AFC0-8B59-4EAF-55FE3C3631C3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541252" y="4615881"/>
            <a:ext cx="2406444" cy="1553076"/>
          </a:xfrm>
        </p:spPr>
        <p:txBody>
          <a:bodyPr anchor="t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Descriptive text can go here over up to six lines if required.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Descriptive text can go here over up to six lines if required.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15BA0E66-108B-491B-9227-BC529B4E1A0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244305" y="2030065"/>
            <a:ext cx="2406444" cy="2406429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7ADB30A0-D923-8161-3769-842216CC2D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244304" y="4615881"/>
            <a:ext cx="2406444" cy="1553076"/>
          </a:xfrm>
        </p:spPr>
        <p:txBody>
          <a:bodyPr anchor="t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Descriptive text can go here over up to six lines if required.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Descriptive text can go here over up to six lines if required.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DB432BC9-BA28-6051-F3B3-712305AAE403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947356" y="2030065"/>
            <a:ext cx="2406444" cy="2406429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DF293D7D-34F6-9FA3-4A2D-C5FAF44ACC8B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947356" y="4615881"/>
            <a:ext cx="2406444" cy="1553076"/>
          </a:xfrm>
        </p:spPr>
        <p:txBody>
          <a:bodyPr anchor="t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Descriptive text can go here over up to six lines if required.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Descriptive text can go here over up to six lines if required.</a:t>
            </a:r>
          </a:p>
        </p:txBody>
      </p:sp>
    </p:spTree>
    <p:extLst>
      <p:ext uri="{BB962C8B-B14F-4D97-AF65-F5344CB8AC3E}">
        <p14:creationId xmlns:p14="http://schemas.microsoft.com/office/powerpoint/2010/main" val="37688695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box with descriptor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B9AEE862-7C3D-1CFE-3005-2872A00B9A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503317-42DE-BE1A-0265-8759B4C30E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2030065"/>
            <a:ext cx="3099619" cy="30996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2B6D3-1DD8-8032-55C4-F60BAB94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924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B40DF-653C-6908-C265-91AFB4B1EF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FF4C2-BD7E-9BDB-0064-09C508AD59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AB2ADC4-82F7-4F83-9DEB-A31CDADC9AF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C86C4E68-AAF7-FAA7-7B0C-224A749F0FED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38199" y="5245769"/>
            <a:ext cx="3099619" cy="923188"/>
          </a:xfrm>
        </p:spPr>
        <p:txBody>
          <a:bodyPr anchor="t">
            <a:noAutofit/>
          </a:bodyPr>
          <a:lstStyle>
            <a:lvl1pPr marL="0" indent="0"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Descriptive text can go here over up to three lines if required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32A42A5B-918C-AC2C-8C55-A395AEDFC47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546191" y="2030065"/>
            <a:ext cx="3099619" cy="30996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2A0A3309-C819-D373-5746-6F03AE6CA0ED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546190" y="5245769"/>
            <a:ext cx="3099619" cy="923188"/>
          </a:xfrm>
        </p:spPr>
        <p:txBody>
          <a:bodyPr anchor="t">
            <a:noAutofit/>
          </a:bodyPr>
          <a:lstStyle>
            <a:lvl1pPr marL="0" indent="0"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Descriptive text can go here over up to three lines if required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1237C64D-7A13-D6CB-2105-4AEF03B81B2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254181" y="2030065"/>
            <a:ext cx="3099619" cy="30996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49A9431F-4355-68E4-62F3-651E72E99165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254181" y="5245769"/>
            <a:ext cx="3099619" cy="923188"/>
          </a:xfrm>
        </p:spPr>
        <p:txBody>
          <a:bodyPr anchor="t">
            <a:noAutofit/>
          </a:bodyPr>
          <a:lstStyle>
            <a:lvl1pPr marL="0" indent="0"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Descriptive text can go here over up to three lines if required</a:t>
            </a:r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185EE27C-41D4-62AE-30BB-43B0621E488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00" y="6318559"/>
            <a:ext cx="1173091" cy="44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35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box with descriptor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668B7854-3376-070D-3E80-3B940C7F3D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432C06C5-DF02-F5CE-C8AD-D74A895FF0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00" y="6318559"/>
            <a:ext cx="1173091" cy="44569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503317-42DE-BE1A-0265-8759B4C30E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1" y="2030065"/>
            <a:ext cx="2406444" cy="2406429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2B6D3-1DD8-8032-55C4-F60BAB94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924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B40DF-653C-6908-C265-91AFB4B1EF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FF4C2-BD7E-9BDB-0064-09C508AD59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AB2ADC4-82F7-4F83-9DEB-A31CDADC9AF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C86C4E68-AAF7-FAA7-7B0C-224A749F0FED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38200" y="4615881"/>
            <a:ext cx="2406444" cy="1553076"/>
          </a:xfrm>
        </p:spPr>
        <p:txBody>
          <a:bodyPr anchor="t">
            <a:noAutofit/>
          </a:bodyPr>
          <a:lstStyle>
            <a:lvl1pPr marL="0" indent="0"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Descriptive text can go here over up to six lines if required.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Descriptive text can go here over up to six lines if required.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B6E40DCE-D24D-E311-29DB-8E3EBC93B6E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541253" y="2030065"/>
            <a:ext cx="2406444" cy="2406429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852BEE1-AFC0-8B59-4EAF-55FE3C3631C3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541252" y="4615881"/>
            <a:ext cx="2406444" cy="1553076"/>
          </a:xfrm>
        </p:spPr>
        <p:txBody>
          <a:bodyPr anchor="t">
            <a:noAutofit/>
          </a:bodyPr>
          <a:lstStyle>
            <a:lvl1pPr marL="0" indent="0"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Descriptive text can go here over up to six lines if required.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Descriptive text can go here over up to six lines if required.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15BA0E66-108B-491B-9227-BC529B4E1A0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244305" y="2030065"/>
            <a:ext cx="2406444" cy="2406429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7ADB30A0-D923-8161-3769-842216CC2D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244304" y="4615881"/>
            <a:ext cx="2406444" cy="1553076"/>
          </a:xfrm>
        </p:spPr>
        <p:txBody>
          <a:bodyPr anchor="t">
            <a:noAutofit/>
          </a:bodyPr>
          <a:lstStyle>
            <a:lvl1pPr marL="0" indent="0"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Descriptive text can go here over up to six lines if required.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Descriptive text can go here over up to six lines if required.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DB432BC9-BA28-6051-F3B3-712305AAE403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947356" y="2030065"/>
            <a:ext cx="2406444" cy="2406429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DF293D7D-34F6-9FA3-4A2D-C5FAF44ACC8B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947356" y="4615881"/>
            <a:ext cx="2406444" cy="1553076"/>
          </a:xfrm>
        </p:spPr>
        <p:txBody>
          <a:bodyPr anchor="t">
            <a:noAutofit/>
          </a:bodyPr>
          <a:lstStyle>
            <a:lvl1pPr marL="0" indent="0"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Descriptive text can go here over up to six lines if required.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Descriptive text can go here over up to six lines if required.</a:t>
            </a:r>
          </a:p>
        </p:txBody>
      </p:sp>
    </p:spTree>
    <p:extLst>
      <p:ext uri="{BB962C8B-B14F-4D97-AF65-F5344CB8AC3E}">
        <p14:creationId xmlns:p14="http://schemas.microsoft.com/office/powerpoint/2010/main" val="6750132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AFDEBE9-94D3-5F11-BA00-9F7697AB3FD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255130" y="0"/>
            <a:ext cx="3992837" cy="6858000"/>
          </a:xfrm>
          <a:custGeom>
            <a:avLst/>
            <a:gdLst>
              <a:gd name="connsiteX0" fmla="*/ 833226 w 3992837"/>
              <a:gd name="connsiteY0" fmla="*/ 0 h 6858000"/>
              <a:gd name="connsiteX1" fmla="*/ 2136913 w 3992837"/>
              <a:gd name="connsiteY1" fmla="*/ 0 h 6858000"/>
              <a:gd name="connsiteX2" fmla="*/ 2410063 w 3992837"/>
              <a:gd name="connsiteY2" fmla="*/ 0 h 6858000"/>
              <a:gd name="connsiteX3" fmla="*/ 3986899 w 3992837"/>
              <a:gd name="connsiteY3" fmla="*/ 0 h 6858000"/>
              <a:gd name="connsiteX4" fmla="*/ 3992837 w 3992837"/>
              <a:gd name="connsiteY4" fmla="*/ 0 h 6858000"/>
              <a:gd name="connsiteX5" fmla="*/ 3992837 w 3992837"/>
              <a:gd name="connsiteY5" fmla="*/ 6858000 h 6858000"/>
              <a:gd name="connsiteX6" fmla="*/ 3746878 w 3992837"/>
              <a:gd name="connsiteY6" fmla="*/ 6858000 h 6858000"/>
              <a:gd name="connsiteX7" fmla="*/ 2136913 w 3992837"/>
              <a:gd name="connsiteY7" fmla="*/ 6858000 h 6858000"/>
              <a:gd name="connsiteX8" fmla="*/ 862337 w 3992837"/>
              <a:gd name="connsiteY8" fmla="*/ 6858000 h 6858000"/>
              <a:gd name="connsiteX9" fmla="*/ 720293 w 3992837"/>
              <a:gd name="connsiteY9" fmla="*/ 6565294 h 6858000"/>
              <a:gd name="connsiteX10" fmla="*/ 446144 w 3992837"/>
              <a:gd name="connsiteY10" fmla="*/ 5861202 h 6858000"/>
              <a:gd name="connsiteX11" fmla="*/ 206844 w 3992837"/>
              <a:gd name="connsiteY11" fmla="*/ 5028505 h 6858000"/>
              <a:gd name="connsiteX12" fmla="*/ 79994 w 3992837"/>
              <a:gd name="connsiteY12" fmla="*/ 4371417 h 6858000"/>
              <a:gd name="connsiteX13" fmla="*/ 59161 w 3992837"/>
              <a:gd name="connsiteY13" fmla="*/ 4309629 h 6858000"/>
              <a:gd name="connsiteX14" fmla="*/ 50045 w 3992837"/>
              <a:gd name="connsiteY14" fmla="*/ 4126085 h 6858000"/>
              <a:gd name="connsiteX15" fmla="*/ 8976 w 3992837"/>
              <a:gd name="connsiteY15" fmla="*/ 3529176 h 6858000"/>
              <a:gd name="connsiteX16" fmla="*/ 8444 w 3992837"/>
              <a:gd name="connsiteY16" fmla="*/ 2975638 h 6858000"/>
              <a:gd name="connsiteX17" fmla="*/ 74906 w 3992837"/>
              <a:gd name="connsiteY17" fmla="*/ 2359483 h 6858000"/>
              <a:gd name="connsiteX18" fmla="*/ 152017 w 3992837"/>
              <a:gd name="connsiteY18" fmla="*/ 1881117 h 6858000"/>
              <a:gd name="connsiteX19" fmla="*/ 240803 w 3992837"/>
              <a:gd name="connsiteY19" fmla="*/ 1510035 h 6858000"/>
              <a:gd name="connsiteX20" fmla="*/ 327288 w 3992837"/>
              <a:gd name="connsiteY20" fmla="*/ 1207587 h 6858000"/>
              <a:gd name="connsiteX21" fmla="*/ 562542 w 3992837"/>
              <a:gd name="connsiteY21" fmla="*/ 566636 h 6858000"/>
              <a:gd name="connsiteX22" fmla="*/ 735071 w 3992837"/>
              <a:gd name="connsiteY22" fmla="*/ 1883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992837" h="6858000">
                <a:moveTo>
                  <a:pt x="833226" y="0"/>
                </a:moveTo>
                <a:lnTo>
                  <a:pt x="2136913" y="0"/>
                </a:lnTo>
                <a:lnTo>
                  <a:pt x="2410063" y="0"/>
                </a:lnTo>
                <a:lnTo>
                  <a:pt x="3986899" y="0"/>
                </a:lnTo>
                <a:lnTo>
                  <a:pt x="3992837" y="0"/>
                </a:lnTo>
                <a:lnTo>
                  <a:pt x="3992837" y="6858000"/>
                </a:lnTo>
                <a:lnTo>
                  <a:pt x="3746878" y="6858000"/>
                </a:lnTo>
                <a:lnTo>
                  <a:pt x="2136913" y="6858000"/>
                </a:lnTo>
                <a:lnTo>
                  <a:pt x="862337" y="6858000"/>
                </a:lnTo>
                <a:lnTo>
                  <a:pt x="720293" y="6565294"/>
                </a:lnTo>
                <a:cubicBezTo>
                  <a:pt x="617258" y="6336562"/>
                  <a:pt x="529731" y="6100724"/>
                  <a:pt x="446144" y="5861202"/>
                </a:cubicBezTo>
                <a:cubicBezTo>
                  <a:pt x="348327" y="5590657"/>
                  <a:pt x="277585" y="5309581"/>
                  <a:pt x="206844" y="5028505"/>
                </a:cubicBezTo>
                <a:cubicBezTo>
                  <a:pt x="152994" y="4812900"/>
                  <a:pt x="114652" y="4590187"/>
                  <a:pt x="79994" y="4371417"/>
                </a:cubicBezTo>
                <a:cubicBezTo>
                  <a:pt x="76820" y="4352222"/>
                  <a:pt x="81528" y="4325660"/>
                  <a:pt x="59161" y="4309629"/>
                </a:cubicBezTo>
                <a:cubicBezTo>
                  <a:pt x="72774" y="4245198"/>
                  <a:pt x="55626" y="4187353"/>
                  <a:pt x="50045" y="4126085"/>
                </a:cubicBezTo>
                <a:cubicBezTo>
                  <a:pt x="22246" y="3930453"/>
                  <a:pt x="17581" y="3727973"/>
                  <a:pt x="8976" y="3529176"/>
                </a:cubicBezTo>
                <a:cubicBezTo>
                  <a:pt x="-140" y="3345632"/>
                  <a:pt x="-5317" y="3158403"/>
                  <a:pt x="8444" y="2975638"/>
                </a:cubicBezTo>
                <a:cubicBezTo>
                  <a:pt x="22972" y="2769994"/>
                  <a:pt x="37500" y="2564349"/>
                  <a:pt x="74906" y="2359483"/>
                </a:cubicBezTo>
                <a:cubicBezTo>
                  <a:pt x="95525" y="2199855"/>
                  <a:pt x="116146" y="2040226"/>
                  <a:pt x="152017" y="1881117"/>
                </a:cubicBezTo>
                <a:cubicBezTo>
                  <a:pt x="178986" y="1759878"/>
                  <a:pt x="202269" y="1634697"/>
                  <a:pt x="240803" y="1510035"/>
                </a:cubicBezTo>
                <a:cubicBezTo>
                  <a:pt x="267004" y="1411674"/>
                  <a:pt x="297146" y="1309630"/>
                  <a:pt x="327288" y="1207587"/>
                </a:cubicBezTo>
                <a:cubicBezTo>
                  <a:pt x="395708" y="988506"/>
                  <a:pt x="475440" y="773628"/>
                  <a:pt x="562542" y="566636"/>
                </a:cubicBezTo>
                <a:cubicBezTo>
                  <a:pt x="616457" y="438680"/>
                  <a:pt x="674120" y="312759"/>
                  <a:pt x="735071" y="18838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E6AF8A-9599-51BA-AD51-03616FEC9E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628634"/>
            <a:ext cx="3100388" cy="4149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Challenge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503317-42DE-BE1A-0265-8759B4C30E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2043546"/>
            <a:ext cx="6817185" cy="158634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2B6D3-1DD8-8032-55C4-F60BAB945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3098671" cy="888710"/>
          </a:xfrm>
        </p:spPr>
        <p:txBody>
          <a:bodyPr/>
          <a:lstStyle>
            <a:lvl1pPr>
              <a:defRPr sz="2400" spc="-1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CASE STUDY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B40DF-653C-6908-C265-91AFB4B1EF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FF4C2-BD7E-9BDB-0064-09C508AD59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B2ADC4-82F7-4F83-9DEB-A31CDADC9AF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3E1E47C-8BB7-9A14-8665-7142D35801F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8200" y="3958218"/>
            <a:ext cx="3100388" cy="4149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Outcome</a:t>
            </a:r>
            <a:endParaRPr lang="en-GB" dirty="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4C7493CD-603E-5F69-BA22-24EAE15537F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38200" y="4373130"/>
            <a:ext cx="6817185" cy="158634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5A1B0E-4557-445C-D4FD-922069C70275}"/>
              </a:ext>
            </a:extLst>
          </p:cNvPr>
          <p:cNvCxnSpPr>
            <a:cxnSpLocks/>
          </p:cNvCxnSpPr>
          <p:nvPr userDrawn="1"/>
        </p:nvCxnSpPr>
        <p:spPr>
          <a:xfrm>
            <a:off x="838200" y="2043546"/>
            <a:ext cx="309961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30D691-DC25-34EA-8674-BE6D4E170971}"/>
              </a:ext>
            </a:extLst>
          </p:cNvPr>
          <p:cNvCxnSpPr>
            <a:cxnSpLocks/>
          </p:cNvCxnSpPr>
          <p:nvPr userDrawn="1"/>
        </p:nvCxnSpPr>
        <p:spPr>
          <a:xfrm>
            <a:off x="837252" y="4373130"/>
            <a:ext cx="309961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02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or Agenda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BB819192-A4DE-558F-D0B1-B450F23CB8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"/>
            <a:ext cx="12192000" cy="6857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B2B6D3-1DD8-8032-55C4-F60BAB94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B40DF-653C-6908-C265-91AFB4B1EF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FF4C2-BD7E-9BDB-0064-09C508AD59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AB2ADC4-82F7-4F83-9DEB-A31CDADC9AF7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24D44AD2-4C35-3578-CE80-370700560C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00" y="6318559"/>
            <a:ext cx="1173091" cy="445690"/>
          </a:xfrm>
          <a:prstGeom prst="rect">
            <a:avLst/>
          </a:prstGeom>
        </p:spPr>
      </p:pic>
      <p:sp>
        <p:nvSpPr>
          <p:cNvPr id="30" name="Text Placeholder 35">
            <a:extLst>
              <a:ext uri="{FF2B5EF4-FFF2-40B4-BE49-F238E27FC236}">
                <a16:creationId xmlns:a16="http://schemas.microsoft.com/office/drawing/2014/main" id="{9E5AFF33-0495-F0B2-706C-814844DF123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041525" y="1690688"/>
            <a:ext cx="7069138" cy="5461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6">
            <a:extLst>
              <a:ext uri="{FF2B5EF4-FFF2-40B4-BE49-F238E27FC236}">
                <a16:creationId xmlns:a16="http://schemas.microsoft.com/office/drawing/2014/main" id="{D6EAAE95-2503-04D3-7D58-E5A356432EE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200" y="1690853"/>
            <a:ext cx="1073216" cy="546528"/>
          </a:xfrm>
        </p:spPr>
        <p:txBody>
          <a:bodyPr anchor="ctr"/>
          <a:lstStyle>
            <a:lvl1pPr marL="0" indent="0" algn="r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  <a:endParaRPr lang="en-GB" dirty="0"/>
          </a:p>
        </p:txBody>
      </p:sp>
      <p:sp>
        <p:nvSpPr>
          <p:cNvPr id="32" name="Text Placeholder 16">
            <a:extLst>
              <a:ext uri="{FF2B5EF4-FFF2-40B4-BE49-F238E27FC236}">
                <a16:creationId xmlns:a16="http://schemas.microsoft.com/office/drawing/2014/main" id="{C08CC907-9A2D-BF0D-1EA2-0E1E825CA1D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2407251"/>
            <a:ext cx="1073216" cy="546528"/>
          </a:xfrm>
        </p:spPr>
        <p:txBody>
          <a:bodyPr anchor="ctr"/>
          <a:lstStyle>
            <a:lvl1pPr marL="0" indent="0" algn="r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02</a:t>
            </a:r>
            <a:endParaRPr lang="en-GB" dirty="0"/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68B14163-C254-BDCE-E0D2-F7718B79556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3123649"/>
            <a:ext cx="1073216" cy="546528"/>
          </a:xfrm>
        </p:spPr>
        <p:txBody>
          <a:bodyPr anchor="ctr"/>
          <a:lstStyle>
            <a:lvl1pPr marL="0" indent="0" algn="r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03</a:t>
            </a:r>
            <a:endParaRPr lang="en-GB" dirty="0"/>
          </a:p>
        </p:txBody>
      </p:sp>
      <p:sp>
        <p:nvSpPr>
          <p:cNvPr id="34" name="Text Placeholder 16">
            <a:extLst>
              <a:ext uri="{FF2B5EF4-FFF2-40B4-BE49-F238E27FC236}">
                <a16:creationId xmlns:a16="http://schemas.microsoft.com/office/drawing/2014/main" id="{F60253DC-C216-AD11-6DB5-8E5340B2AA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8200" y="3840047"/>
            <a:ext cx="1073216" cy="546528"/>
          </a:xfrm>
        </p:spPr>
        <p:txBody>
          <a:bodyPr anchor="ctr"/>
          <a:lstStyle>
            <a:lvl1pPr marL="0" indent="0" algn="r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04</a:t>
            </a:r>
            <a:endParaRPr lang="en-GB" dirty="0"/>
          </a:p>
        </p:txBody>
      </p:sp>
      <p:sp>
        <p:nvSpPr>
          <p:cNvPr id="35" name="Text Placeholder 16">
            <a:extLst>
              <a:ext uri="{FF2B5EF4-FFF2-40B4-BE49-F238E27FC236}">
                <a16:creationId xmlns:a16="http://schemas.microsoft.com/office/drawing/2014/main" id="{B1CE7006-9CF2-38E4-8C62-CE8163EB550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8200" y="4556445"/>
            <a:ext cx="1073216" cy="546528"/>
          </a:xfrm>
        </p:spPr>
        <p:txBody>
          <a:bodyPr anchor="ctr"/>
          <a:lstStyle>
            <a:lvl1pPr marL="0" indent="0" algn="r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05</a:t>
            </a:r>
            <a:endParaRPr lang="en-GB" dirty="0"/>
          </a:p>
        </p:txBody>
      </p:sp>
      <p:sp>
        <p:nvSpPr>
          <p:cNvPr id="36" name="Text Placeholder 16">
            <a:extLst>
              <a:ext uri="{FF2B5EF4-FFF2-40B4-BE49-F238E27FC236}">
                <a16:creationId xmlns:a16="http://schemas.microsoft.com/office/drawing/2014/main" id="{3338361F-110E-3ACB-8999-597586422E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8200" y="5272843"/>
            <a:ext cx="1073216" cy="546528"/>
          </a:xfrm>
        </p:spPr>
        <p:txBody>
          <a:bodyPr anchor="ctr"/>
          <a:lstStyle>
            <a:lvl1pPr marL="0" indent="0" algn="r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06</a:t>
            </a:r>
            <a:endParaRPr lang="en-GB" dirty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B9A8A01E-4A21-FADF-435D-039F11C8F2C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041525" y="2407679"/>
            <a:ext cx="7069138" cy="5461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53CA5848-5678-36AB-5ECA-FB729A21937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041525" y="3124670"/>
            <a:ext cx="7069138" cy="5461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3AD643DA-1754-DDA2-BBD1-BED7CF47403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041525" y="3841661"/>
            <a:ext cx="7069138" cy="5461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E8D6A6B2-A9A7-D090-5572-068FAB43775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041525" y="4558652"/>
            <a:ext cx="7069138" cy="5461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8F205E9B-08A1-332D-2814-F74AFBE95F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041525" y="5275643"/>
            <a:ext cx="7069138" cy="5461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56095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Background pattern&#10;&#10;Description automatically generated">
            <a:extLst>
              <a:ext uri="{FF2B5EF4-FFF2-40B4-BE49-F238E27FC236}">
                <a16:creationId xmlns:a16="http://schemas.microsoft.com/office/drawing/2014/main" id="{84B48916-9EAE-AC1F-F8F0-54C23F6E9E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AFDEBE9-94D3-5F11-BA00-9F7697AB3FD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255130" y="0"/>
            <a:ext cx="3992837" cy="6858000"/>
          </a:xfrm>
          <a:custGeom>
            <a:avLst/>
            <a:gdLst>
              <a:gd name="connsiteX0" fmla="*/ 833226 w 3992837"/>
              <a:gd name="connsiteY0" fmla="*/ 0 h 6858000"/>
              <a:gd name="connsiteX1" fmla="*/ 2136913 w 3992837"/>
              <a:gd name="connsiteY1" fmla="*/ 0 h 6858000"/>
              <a:gd name="connsiteX2" fmla="*/ 2410063 w 3992837"/>
              <a:gd name="connsiteY2" fmla="*/ 0 h 6858000"/>
              <a:gd name="connsiteX3" fmla="*/ 3986899 w 3992837"/>
              <a:gd name="connsiteY3" fmla="*/ 0 h 6858000"/>
              <a:gd name="connsiteX4" fmla="*/ 3992837 w 3992837"/>
              <a:gd name="connsiteY4" fmla="*/ 0 h 6858000"/>
              <a:gd name="connsiteX5" fmla="*/ 3992837 w 3992837"/>
              <a:gd name="connsiteY5" fmla="*/ 6858000 h 6858000"/>
              <a:gd name="connsiteX6" fmla="*/ 3746878 w 3992837"/>
              <a:gd name="connsiteY6" fmla="*/ 6858000 h 6858000"/>
              <a:gd name="connsiteX7" fmla="*/ 2136913 w 3992837"/>
              <a:gd name="connsiteY7" fmla="*/ 6858000 h 6858000"/>
              <a:gd name="connsiteX8" fmla="*/ 862337 w 3992837"/>
              <a:gd name="connsiteY8" fmla="*/ 6858000 h 6858000"/>
              <a:gd name="connsiteX9" fmla="*/ 720293 w 3992837"/>
              <a:gd name="connsiteY9" fmla="*/ 6565294 h 6858000"/>
              <a:gd name="connsiteX10" fmla="*/ 446144 w 3992837"/>
              <a:gd name="connsiteY10" fmla="*/ 5861202 h 6858000"/>
              <a:gd name="connsiteX11" fmla="*/ 206844 w 3992837"/>
              <a:gd name="connsiteY11" fmla="*/ 5028505 h 6858000"/>
              <a:gd name="connsiteX12" fmla="*/ 79994 w 3992837"/>
              <a:gd name="connsiteY12" fmla="*/ 4371417 h 6858000"/>
              <a:gd name="connsiteX13" fmla="*/ 59161 w 3992837"/>
              <a:gd name="connsiteY13" fmla="*/ 4309629 h 6858000"/>
              <a:gd name="connsiteX14" fmla="*/ 50045 w 3992837"/>
              <a:gd name="connsiteY14" fmla="*/ 4126085 h 6858000"/>
              <a:gd name="connsiteX15" fmla="*/ 8976 w 3992837"/>
              <a:gd name="connsiteY15" fmla="*/ 3529176 h 6858000"/>
              <a:gd name="connsiteX16" fmla="*/ 8444 w 3992837"/>
              <a:gd name="connsiteY16" fmla="*/ 2975638 h 6858000"/>
              <a:gd name="connsiteX17" fmla="*/ 74906 w 3992837"/>
              <a:gd name="connsiteY17" fmla="*/ 2359483 h 6858000"/>
              <a:gd name="connsiteX18" fmla="*/ 152017 w 3992837"/>
              <a:gd name="connsiteY18" fmla="*/ 1881117 h 6858000"/>
              <a:gd name="connsiteX19" fmla="*/ 240803 w 3992837"/>
              <a:gd name="connsiteY19" fmla="*/ 1510035 h 6858000"/>
              <a:gd name="connsiteX20" fmla="*/ 327288 w 3992837"/>
              <a:gd name="connsiteY20" fmla="*/ 1207587 h 6858000"/>
              <a:gd name="connsiteX21" fmla="*/ 562542 w 3992837"/>
              <a:gd name="connsiteY21" fmla="*/ 566636 h 6858000"/>
              <a:gd name="connsiteX22" fmla="*/ 735071 w 3992837"/>
              <a:gd name="connsiteY22" fmla="*/ 1883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992837" h="6858000">
                <a:moveTo>
                  <a:pt x="833226" y="0"/>
                </a:moveTo>
                <a:lnTo>
                  <a:pt x="2136913" y="0"/>
                </a:lnTo>
                <a:lnTo>
                  <a:pt x="2410063" y="0"/>
                </a:lnTo>
                <a:lnTo>
                  <a:pt x="3986899" y="0"/>
                </a:lnTo>
                <a:lnTo>
                  <a:pt x="3992837" y="0"/>
                </a:lnTo>
                <a:lnTo>
                  <a:pt x="3992837" y="6858000"/>
                </a:lnTo>
                <a:lnTo>
                  <a:pt x="3746878" y="6858000"/>
                </a:lnTo>
                <a:lnTo>
                  <a:pt x="2136913" y="6858000"/>
                </a:lnTo>
                <a:lnTo>
                  <a:pt x="862337" y="6858000"/>
                </a:lnTo>
                <a:lnTo>
                  <a:pt x="720293" y="6565294"/>
                </a:lnTo>
                <a:cubicBezTo>
                  <a:pt x="617258" y="6336562"/>
                  <a:pt x="529731" y="6100724"/>
                  <a:pt x="446144" y="5861202"/>
                </a:cubicBezTo>
                <a:cubicBezTo>
                  <a:pt x="348327" y="5590657"/>
                  <a:pt x="277585" y="5309581"/>
                  <a:pt x="206844" y="5028505"/>
                </a:cubicBezTo>
                <a:cubicBezTo>
                  <a:pt x="152994" y="4812900"/>
                  <a:pt x="114652" y="4590187"/>
                  <a:pt x="79994" y="4371417"/>
                </a:cubicBezTo>
                <a:cubicBezTo>
                  <a:pt x="76820" y="4352222"/>
                  <a:pt x="81528" y="4325660"/>
                  <a:pt x="59161" y="4309629"/>
                </a:cubicBezTo>
                <a:cubicBezTo>
                  <a:pt x="72774" y="4245198"/>
                  <a:pt x="55626" y="4187353"/>
                  <a:pt x="50045" y="4126085"/>
                </a:cubicBezTo>
                <a:cubicBezTo>
                  <a:pt x="22246" y="3930453"/>
                  <a:pt x="17581" y="3727973"/>
                  <a:pt x="8976" y="3529176"/>
                </a:cubicBezTo>
                <a:cubicBezTo>
                  <a:pt x="-140" y="3345632"/>
                  <a:pt x="-5317" y="3158403"/>
                  <a:pt x="8444" y="2975638"/>
                </a:cubicBezTo>
                <a:cubicBezTo>
                  <a:pt x="22972" y="2769994"/>
                  <a:pt x="37500" y="2564349"/>
                  <a:pt x="74906" y="2359483"/>
                </a:cubicBezTo>
                <a:cubicBezTo>
                  <a:pt x="95525" y="2199855"/>
                  <a:pt x="116146" y="2040226"/>
                  <a:pt x="152017" y="1881117"/>
                </a:cubicBezTo>
                <a:cubicBezTo>
                  <a:pt x="178986" y="1759878"/>
                  <a:pt x="202269" y="1634697"/>
                  <a:pt x="240803" y="1510035"/>
                </a:cubicBezTo>
                <a:cubicBezTo>
                  <a:pt x="267004" y="1411674"/>
                  <a:pt x="297146" y="1309630"/>
                  <a:pt x="327288" y="1207587"/>
                </a:cubicBezTo>
                <a:cubicBezTo>
                  <a:pt x="395708" y="988506"/>
                  <a:pt x="475440" y="773628"/>
                  <a:pt x="562542" y="566636"/>
                </a:cubicBezTo>
                <a:cubicBezTo>
                  <a:pt x="616457" y="438680"/>
                  <a:pt x="674120" y="312759"/>
                  <a:pt x="735071" y="18838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E6AF8A-9599-51BA-AD51-03616FEC9E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628634"/>
            <a:ext cx="3100388" cy="4149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Challenge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503317-42DE-BE1A-0265-8759B4C30E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2043546"/>
            <a:ext cx="6817185" cy="158634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2B6D3-1DD8-8032-55C4-F60BAB945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3098671" cy="888710"/>
          </a:xfrm>
        </p:spPr>
        <p:txBody>
          <a:bodyPr/>
          <a:lstStyle>
            <a:lvl1pPr>
              <a:defRPr sz="2400" spc="-15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CASE STUDY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B40DF-653C-6908-C265-91AFB4B1EF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FF4C2-BD7E-9BDB-0064-09C508AD59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B2ADC4-82F7-4F83-9DEB-A31CDADC9AF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3E1E47C-8BB7-9A14-8665-7142D35801F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8200" y="3958218"/>
            <a:ext cx="3100388" cy="4149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Outcome</a:t>
            </a:r>
            <a:endParaRPr lang="en-GB" dirty="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4C7493CD-603E-5F69-BA22-24EAE15537F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38200" y="4373130"/>
            <a:ext cx="6817185" cy="158634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52187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3418-1205-5DD5-9AE8-CEF6A75334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003777"/>
            <a:ext cx="4134786" cy="1432097"/>
          </a:xfrm>
        </p:spPr>
        <p:txBody>
          <a:bodyPr anchor="ctr">
            <a:noAutofit/>
          </a:bodyPr>
          <a:lstStyle>
            <a:lvl1pPr>
              <a:lnSpc>
                <a:spcPct val="120000"/>
              </a:lnSpc>
              <a:defRPr sz="40000">
                <a:solidFill>
                  <a:schemeClr val="bg1">
                    <a:alpha val="10000"/>
                  </a:schemeClr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“</a:t>
            </a:r>
            <a:endParaRPr lang="en-GB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AD9735B-F6AB-45F4-7DD4-97910361DE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306"/>
          <a:stretch/>
        </p:blipFill>
        <p:spPr>
          <a:xfrm>
            <a:off x="0" y="0"/>
            <a:ext cx="1039949" cy="130492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3FF440F-77AB-B8DE-95EF-3B5F82AE73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6506" b="-1"/>
          <a:stretch/>
        </p:blipFill>
        <p:spPr>
          <a:xfrm rot="5400000">
            <a:off x="10312797" y="4516092"/>
            <a:ext cx="2166302" cy="1592103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DE341E95-BB2C-C13D-F402-27D0565027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502776" y="6356350"/>
            <a:ext cx="7807872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AE6C755-B007-3974-180B-48AEDC1A12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473559" y="6356350"/>
            <a:ext cx="88024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129D862-F9BC-4F1C-AB45-839A9C15868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FC5AF-46EC-EE31-C1C0-43702D1BD48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49" y="2278075"/>
            <a:ext cx="8865603" cy="248161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Insert client quote here over several lines. Keep the slide as clean as possible for maximum impact of the message.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7E22DD5-3605-64D3-76F1-3CD26A22152D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31848" y="4887514"/>
            <a:ext cx="8865603" cy="36512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Client Name | Company</a:t>
            </a:r>
          </a:p>
        </p:txBody>
      </p:sp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2017604A-5184-8734-5A0F-A2469128AE4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00" y="6318559"/>
            <a:ext cx="1173091" cy="44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98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F7C56AC-756F-C505-9003-6C97521406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6571" y="-1"/>
            <a:ext cx="4583664" cy="6858001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F75B2A0-2D55-163E-9DE3-08A43DCF1170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1800519" y="1996185"/>
            <a:ext cx="1440000" cy="144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2B6D3-1DD8-8032-55C4-F60BAB94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92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B40DF-653C-6908-C265-91AFB4B1EF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FF4C2-BD7E-9BDB-0064-09C508AD59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B2ADC4-82F7-4F83-9DEB-A31CDADC9AF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8" name="Picture Placeholder 7">
            <a:extLst>
              <a:ext uri="{FF2B5EF4-FFF2-40B4-BE49-F238E27FC236}">
                <a16:creationId xmlns:a16="http://schemas.microsoft.com/office/drawing/2014/main" id="{0A210383-81BA-1941-FECF-93A9CD2CF168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4182537" y="1996185"/>
            <a:ext cx="1440000" cy="144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0" name="Picture Placeholder 7">
            <a:extLst>
              <a:ext uri="{FF2B5EF4-FFF2-40B4-BE49-F238E27FC236}">
                <a16:creationId xmlns:a16="http://schemas.microsoft.com/office/drawing/2014/main" id="{3C12CD16-F6AB-EBF2-2149-8159F9F22283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6564555" y="1996185"/>
            <a:ext cx="1440000" cy="144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2" name="Picture Placeholder 7">
            <a:extLst>
              <a:ext uri="{FF2B5EF4-FFF2-40B4-BE49-F238E27FC236}">
                <a16:creationId xmlns:a16="http://schemas.microsoft.com/office/drawing/2014/main" id="{C7DE7252-8BCF-BEF5-C8BD-28B8B8DD6A33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8946574" y="1996185"/>
            <a:ext cx="1440000" cy="144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3" name="Picture Placeholder 7">
            <a:extLst>
              <a:ext uri="{FF2B5EF4-FFF2-40B4-BE49-F238E27FC236}">
                <a16:creationId xmlns:a16="http://schemas.microsoft.com/office/drawing/2014/main" id="{F4684B4A-15F7-F81C-850D-08A6670902B4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2971011" y="3747550"/>
            <a:ext cx="1440000" cy="144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4" name="Picture Placeholder 7">
            <a:extLst>
              <a:ext uri="{FF2B5EF4-FFF2-40B4-BE49-F238E27FC236}">
                <a16:creationId xmlns:a16="http://schemas.microsoft.com/office/drawing/2014/main" id="{AAD021B2-9D88-EAF9-0D23-51C577728AEF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>
          <a:xfrm>
            <a:off x="5353029" y="3747550"/>
            <a:ext cx="1440000" cy="144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5" name="Picture Placeholder 7">
            <a:extLst>
              <a:ext uri="{FF2B5EF4-FFF2-40B4-BE49-F238E27FC236}">
                <a16:creationId xmlns:a16="http://schemas.microsoft.com/office/drawing/2014/main" id="{4C0CF210-5A5A-88F0-F187-5642CB956D54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7735047" y="3747550"/>
            <a:ext cx="1440000" cy="144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7264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F424283-59EE-105D-BE32-A09934DB46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F2307-DE04-8F1B-4132-49942A21E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1D7A6C-C9FA-5908-E741-61A0CFF525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60AEA-AE33-6A0E-C05C-3E9F38AC41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FFD39D-BA97-46A2-AD46-330142EE75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86725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Blue 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747B5063-C2C2-8E68-6472-2E2D44E618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306"/>
          <a:stretch/>
        </p:blipFill>
        <p:spPr>
          <a:xfrm>
            <a:off x="0" y="0"/>
            <a:ext cx="1039949" cy="130492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FA3CF5E-7632-FFD1-5ADF-8352E5C917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6506" b="-1"/>
          <a:stretch/>
        </p:blipFill>
        <p:spPr>
          <a:xfrm rot="5400000">
            <a:off x="10312797" y="4516092"/>
            <a:ext cx="2166302" cy="1592103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D47B6703-FF2B-56EC-E091-2ED68472D76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00" y="6318559"/>
            <a:ext cx="1173091" cy="44569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F75B2A0-2D55-163E-9DE3-08A43DCF1170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1800519" y="1996185"/>
            <a:ext cx="1440000" cy="144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2B6D3-1DD8-8032-55C4-F60BAB94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92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B40DF-653C-6908-C265-91AFB4B1EF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FF4C2-BD7E-9BDB-0064-09C508AD59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B2ADC4-82F7-4F83-9DEB-A31CDADC9AF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8" name="Picture Placeholder 7">
            <a:extLst>
              <a:ext uri="{FF2B5EF4-FFF2-40B4-BE49-F238E27FC236}">
                <a16:creationId xmlns:a16="http://schemas.microsoft.com/office/drawing/2014/main" id="{0A210383-81BA-1941-FECF-93A9CD2CF168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4182537" y="1996185"/>
            <a:ext cx="1440000" cy="144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0" name="Picture Placeholder 7">
            <a:extLst>
              <a:ext uri="{FF2B5EF4-FFF2-40B4-BE49-F238E27FC236}">
                <a16:creationId xmlns:a16="http://schemas.microsoft.com/office/drawing/2014/main" id="{3C12CD16-F6AB-EBF2-2149-8159F9F22283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6564555" y="1996185"/>
            <a:ext cx="1440000" cy="144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2" name="Picture Placeholder 7">
            <a:extLst>
              <a:ext uri="{FF2B5EF4-FFF2-40B4-BE49-F238E27FC236}">
                <a16:creationId xmlns:a16="http://schemas.microsoft.com/office/drawing/2014/main" id="{C7DE7252-8BCF-BEF5-C8BD-28B8B8DD6A33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8946574" y="1996185"/>
            <a:ext cx="1440000" cy="144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3" name="Picture Placeholder 7">
            <a:extLst>
              <a:ext uri="{FF2B5EF4-FFF2-40B4-BE49-F238E27FC236}">
                <a16:creationId xmlns:a16="http://schemas.microsoft.com/office/drawing/2014/main" id="{F4684B4A-15F7-F81C-850D-08A6670902B4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2971011" y="3747550"/>
            <a:ext cx="1440000" cy="144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4" name="Picture Placeholder 7">
            <a:extLst>
              <a:ext uri="{FF2B5EF4-FFF2-40B4-BE49-F238E27FC236}">
                <a16:creationId xmlns:a16="http://schemas.microsoft.com/office/drawing/2014/main" id="{AAD021B2-9D88-EAF9-0D23-51C577728AEF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>
          <a:xfrm>
            <a:off x="5353029" y="3747550"/>
            <a:ext cx="1440000" cy="144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5" name="Picture Placeholder 7">
            <a:extLst>
              <a:ext uri="{FF2B5EF4-FFF2-40B4-BE49-F238E27FC236}">
                <a16:creationId xmlns:a16="http://schemas.microsoft.com/office/drawing/2014/main" id="{4C0CF210-5A5A-88F0-F187-5642CB956D54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7735047" y="3747550"/>
            <a:ext cx="1440000" cy="144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604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s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F75B2A0-2D55-163E-9DE3-08A43DCF1170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1531011" y="1998046"/>
            <a:ext cx="1987150" cy="1261923"/>
          </a:xfrm>
        </p:spPr>
        <p:txBody>
          <a:bodyPr anchor="ctr"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3BB765ED-872B-BE3B-1B10-AB25C21D7A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306"/>
          <a:stretch/>
        </p:blipFill>
        <p:spPr>
          <a:xfrm>
            <a:off x="0" y="0"/>
            <a:ext cx="1039949" cy="1304925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AB69AAF1-F51D-2B11-4A2C-AA5782F7AC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6506" b="-1"/>
          <a:stretch/>
        </p:blipFill>
        <p:spPr>
          <a:xfrm rot="5400000">
            <a:off x="10312797" y="4516092"/>
            <a:ext cx="2166302" cy="1592103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5D17D690-39A4-399A-C574-9D60D99B243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00" y="6318559"/>
            <a:ext cx="1173091" cy="4456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B2B6D3-1DD8-8032-55C4-F60BAB94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92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B40DF-653C-6908-C265-91AFB4B1EF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FF4C2-BD7E-9BDB-0064-09C508AD59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B2ADC4-82F7-4F83-9DEB-A31CDADC9AF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8" name="Picture Placeholder 7">
            <a:extLst>
              <a:ext uri="{FF2B5EF4-FFF2-40B4-BE49-F238E27FC236}">
                <a16:creationId xmlns:a16="http://schemas.microsoft.com/office/drawing/2014/main" id="{0A210383-81BA-1941-FECF-93A9CD2CF168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913029" y="1998046"/>
            <a:ext cx="1987150" cy="1261923"/>
          </a:xfrm>
        </p:spPr>
        <p:txBody>
          <a:bodyPr anchor="ctr"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0" name="Picture Placeholder 7">
            <a:extLst>
              <a:ext uri="{FF2B5EF4-FFF2-40B4-BE49-F238E27FC236}">
                <a16:creationId xmlns:a16="http://schemas.microsoft.com/office/drawing/2014/main" id="{3C12CD16-F6AB-EBF2-2149-8159F9F22283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6295047" y="1998046"/>
            <a:ext cx="1987150" cy="1261923"/>
          </a:xfrm>
        </p:spPr>
        <p:txBody>
          <a:bodyPr anchor="ctr"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2" name="Picture Placeholder 7">
            <a:extLst>
              <a:ext uri="{FF2B5EF4-FFF2-40B4-BE49-F238E27FC236}">
                <a16:creationId xmlns:a16="http://schemas.microsoft.com/office/drawing/2014/main" id="{C7DE7252-8BCF-BEF5-C8BD-28B8B8DD6A33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8677066" y="1998046"/>
            <a:ext cx="1987150" cy="1261923"/>
          </a:xfrm>
        </p:spPr>
        <p:txBody>
          <a:bodyPr anchor="ctr"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3" name="Picture Placeholder 7">
            <a:extLst>
              <a:ext uri="{FF2B5EF4-FFF2-40B4-BE49-F238E27FC236}">
                <a16:creationId xmlns:a16="http://schemas.microsoft.com/office/drawing/2014/main" id="{F4684B4A-15F7-F81C-850D-08A6670902B4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531011" y="3598359"/>
            <a:ext cx="1987150" cy="1261923"/>
          </a:xfrm>
        </p:spPr>
        <p:txBody>
          <a:bodyPr anchor="ctr"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4" name="Picture Placeholder 7">
            <a:extLst>
              <a:ext uri="{FF2B5EF4-FFF2-40B4-BE49-F238E27FC236}">
                <a16:creationId xmlns:a16="http://schemas.microsoft.com/office/drawing/2014/main" id="{AAD021B2-9D88-EAF9-0D23-51C577728AEF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>
          <a:xfrm>
            <a:off x="3913029" y="3598359"/>
            <a:ext cx="1987150" cy="1261923"/>
          </a:xfrm>
        </p:spPr>
        <p:txBody>
          <a:bodyPr anchor="ctr"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5" name="Picture Placeholder 7">
            <a:extLst>
              <a:ext uri="{FF2B5EF4-FFF2-40B4-BE49-F238E27FC236}">
                <a16:creationId xmlns:a16="http://schemas.microsoft.com/office/drawing/2014/main" id="{4C0CF210-5A5A-88F0-F187-5642CB956D54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6295047" y="3598359"/>
            <a:ext cx="1987150" cy="1261923"/>
          </a:xfrm>
        </p:spPr>
        <p:txBody>
          <a:bodyPr anchor="ctr"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6" name="Picture Placeholder 7">
            <a:extLst>
              <a:ext uri="{FF2B5EF4-FFF2-40B4-BE49-F238E27FC236}">
                <a16:creationId xmlns:a16="http://schemas.microsoft.com/office/drawing/2014/main" id="{388460A5-8736-1976-1AA9-B3A7EB74BFF5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8677066" y="3598359"/>
            <a:ext cx="1987150" cy="1261923"/>
          </a:xfrm>
        </p:spPr>
        <p:txBody>
          <a:bodyPr anchor="ctr"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7881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Corporat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0987D06A-C8E6-D303-82A3-4F3B09356F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E96946-B0A3-A713-2A74-9ED24EB0E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74282"/>
            <a:ext cx="10515600" cy="4397162"/>
          </a:xfrm>
        </p:spPr>
        <p:txBody>
          <a:bodyPr anchor="ctr">
            <a:normAutofit/>
          </a:bodyPr>
          <a:lstStyle>
            <a:lvl1pPr algn="ctr">
              <a:lnSpc>
                <a:spcPct val="12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DBCA0145-B664-9EDA-9504-90272A7C6B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502776" y="6356350"/>
            <a:ext cx="7807872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598FEE7-88E4-739B-BBA0-EAC2062D4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473559" y="6356350"/>
            <a:ext cx="88024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AB2ADC4-82F7-4F83-9DEB-A31CDADC9AF7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370CA878-131C-B919-53DD-07D6D2E9A6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00" y="6318559"/>
            <a:ext cx="1173091" cy="44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685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6D1EDF0A-A12F-328A-A3CD-9E30D749D5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EEA19D-D23E-389D-1AC3-A0AB4C135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4550" y="1966747"/>
            <a:ext cx="10515600" cy="1543215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E3F21-BFF7-75FC-4C8D-727CEB34D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550" y="3602038"/>
            <a:ext cx="105156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2CC7FE1E-F65A-2B33-DED2-89613AE852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79" y="230217"/>
            <a:ext cx="3605899" cy="136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692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AE6656DE-0A45-8595-59EC-FE8EC8F379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"/>
            <a:ext cx="12192000" cy="6857440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2CC7FE1E-F65A-2B33-DED2-89613AE852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79" y="230217"/>
            <a:ext cx="3605899" cy="136998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4AF8FE4-EA2A-4103-681C-A451B2C15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4550" y="1966747"/>
            <a:ext cx="10515600" cy="1543215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B5D9C4C-5D7D-C51E-2ECE-5B9D13564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550" y="3602038"/>
            <a:ext cx="105156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866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3418-1205-5DD5-9AE8-CEF6A753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917154"/>
            <a:ext cx="10515600" cy="1432097"/>
          </a:xfrm>
        </p:spPr>
        <p:txBody>
          <a:bodyPr anchor="b">
            <a:normAutofit/>
          </a:bodyPr>
          <a:lstStyle>
            <a:lvl1pPr>
              <a:lnSpc>
                <a:spcPct val="12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FC5AF-46EC-EE31-C1C0-43702D1BD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03438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AD9735B-F6AB-45F4-7DD4-97910361DE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306"/>
          <a:stretch/>
        </p:blipFill>
        <p:spPr>
          <a:xfrm>
            <a:off x="0" y="0"/>
            <a:ext cx="1039949" cy="130492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3FF440F-77AB-B8DE-95EF-3B5F82AE73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6506" b="-1"/>
          <a:stretch/>
        </p:blipFill>
        <p:spPr>
          <a:xfrm rot="5400000">
            <a:off x="10312797" y="4516092"/>
            <a:ext cx="2166302" cy="1592103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DE341E95-BB2C-C13D-F402-27D0565027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502776" y="6356350"/>
            <a:ext cx="7807872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AE6C755-B007-3974-180B-48AEDC1A12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473559" y="6356350"/>
            <a:ext cx="88024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129D862-F9BC-4F1C-AB45-839A9C15868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EA17A23F-FC75-8099-2136-82151E938CD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00" y="6318559"/>
            <a:ext cx="1173091" cy="44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3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or Agenda 1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Placeholder 35">
            <a:extLst>
              <a:ext uri="{FF2B5EF4-FFF2-40B4-BE49-F238E27FC236}">
                <a16:creationId xmlns:a16="http://schemas.microsoft.com/office/drawing/2014/main" id="{7F82C4E7-133A-D40C-71B6-8B52AA1D008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38199" y="4547251"/>
            <a:ext cx="2406443" cy="1250917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6">
            <a:extLst>
              <a:ext uri="{FF2B5EF4-FFF2-40B4-BE49-F238E27FC236}">
                <a16:creationId xmlns:a16="http://schemas.microsoft.com/office/drawing/2014/main" id="{531D5EC5-1794-4A03-EA0F-85617A48E25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38199" y="3906843"/>
            <a:ext cx="1073216" cy="546528"/>
          </a:xfrm>
        </p:spPr>
        <p:txBody>
          <a:bodyPr anchor="ctr"/>
          <a:lstStyle>
            <a:lvl1pPr marL="0" indent="0" algn="l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05</a:t>
            </a:r>
            <a:endParaRPr lang="en-GB" dirty="0"/>
          </a:p>
        </p:txBody>
      </p:sp>
      <p:sp>
        <p:nvSpPr>
          <p:cNvPr id="50" name="Text Placeholder 35">
            <a:extLst>
              <a:ext uri="{FF2B5EF4-FFF2-40B4-BE49-F238E27FC236}">
                <a16:creationId xmlns:a16="http://schemas.microsoft.com/office/drawing/2014/main" id="{C54043A6-EF48-E4F1-E296-A6AA20BB060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38199" y="2414563"/>
            <a:ext cx="2406443" cy="1250917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6">
            <a:extLst>
              <a:ext uri="{FF2B5EF4-FFF2-40B4-BE49-F238E27FC236}">
                <a16:creationId xmlns:a16="http://schemas.microsoft.com/office/drawing/2014/main" id="{416648A5-4E52-82E3-1BE4-D5FB572FC51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199" y="1774155"/>
            <a:ext cx="1073216" cy="546528"/>
          </a:xfrm>
        </p:spPr>
        <p:txBody>
          <a:bodyPr anchor="ctr"/>
          <a:lstStyle>
            <a:lvl1pPr marL="0" indent="0" algn="l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  <a:endParaRPr lang="en-GB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191DDD5-71F4-9EF2-6702-B4385EA61E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6571" y="-1"/>
            <a:ext cx="4583664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B2B6D3-1DD8-8032-55C4-F60BAB94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515600" cy="10892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B40DF-653C-6908-C265-91AFB4B1EF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FF4C2-BD7E-9BDB-0064-09C508AD59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B2ADC4-82F7-4F83-9DEB-A31CDADC9AF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4" name="Text Placeholder 35">
            <a:extLst>
              <a:ext uri="{FF2B5EF4-FFF2-40B4-BE49-F238E27FC236}">
                <a16:creationId xmlns:a16="http://schemas.microsoft.com/office/drawing/2014/main" id="{7FC31F6F-7525-10F3-61E7-4FDDB6D15E1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41251" y="4547251"/>
            <a:ext cx="2406443" cy="1250917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6">
            <a:extLst>
              <a:ext uri="{FF2B5EF4-FFF2-40B4-BE49-F238E27FC236}">
                <a16:creationId xmlns:a16="http://schemas.microsoft.com/office/drawing/2014/main" id="{31855A16-8182-0965-0502-FC89ABB96F5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541251" y="3906843"/>
            <a:ext cx="1073216" cy="546528"/>
          </a:xfrm>
        </p:spPr>
        <p:txBody>
          <a:bodyPr anchor="ctr"/>
          <a:lstStyle>
            <a:lvl1pPr marL="0" indent="0" algn="l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06</a:t>
            </a:r>
            <a:endParaRPr lang="en-GB" dirty="0"/>
          </a:p>
        </p:txBody>
      </p:sp>
      <p:sp>
        <p:nvSpPr>
          <p:cNvPr id="56" name="Text Placeholder 35">
            <a:extLst>
              <a:ext uri="{FF2B5EF4-FFF2-40B4-BE49-F238E27FC236}">
                <a16:creationId xmlns:a16="http://schemas.microsoft.com/office/drawing/2014/main" id="{918D6B1D-A9E2-DB78-37C7-0D92F7B8144E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3541251" y="2414563"/>
            <a:ext cx="2406443" cy="1250917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6">
            <a:extLst>
              <a:ext uri="{FF2B5EF4-FFF2-40B4-BE49-F238E27FC236}">
                <a16:creationId xmlns:a16="http://schemas.microsoft.com/office/drawing/2014/main" id="{B5F82F04-8FF6-4906-7AB2-FBA05CA413B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541251" y="1774155"/>
            <a:ext cx="1073216" cy="546528"/>
          </a:xfrm>
        </p:spPr>
        <p:txBody>
          <a:bodyPr anchor="ctr"/>
          <a:lstStyle>
            <a:lvl1pPr marL="0" indent="0" algn="l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02</a:t>
            </a:r>
            <a:endParaRPr lang="en-GB" dirty="0"/>
          </a:p>
        </p:txBody>
      </p:sp>
      <p:sp>
        <p:nvSpPr>
          <p:cNvPr id="58" name="Text Placeholder 35">
            <a:extLst>
              <a:ext uri="{FF2B5EF4-FFF2-40B4-BE49-F238E27FC236}">
                <a16:creationId xmlns:a16="http://schemas.microsoft.com/office/drawing/2014/main" id="{65DBE0BB-99B0-31D3-5982-07C2CB679C9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244303" y="4547251"/>
            <a:ext cx="2406443" cy="1250917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6">
            <a:extLst>
              <a:ext uri="{FF2B5EF4-FFF2-40B4-BE49-F238E27FC236}">
                <a16:creationId xmlns:a16="http://schemas.microsoft.com/office/drawing/2014/main" id="{C787CF27-BBFF-9917-BB38-1FFFE61DE8D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44303" y="3906843"/>
            <a:ext cx="1073216" cy="546528"/>
          </a:xfrm>
        </p:spPr>
        <p:txBody>
          <a:bodyPr anchor="ctr"/>
          <a:lstStyle>
            <a:lvl1pPr marL="0" indent="0" algn="l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07</a:t>
            </a:r>
            <a:endParaRPr lang="en-GB" dirty="0"/>
          </a:p>
        </p:txBody>
      </p:sp>
      <p:sp>
        <p:nvSpPr>
          <p:cNvPr id="60" name="Text Placeholder 35">
            <a:extLst>
              <a:ext uri="{FF2B5EF4-FFF2-40B4-BE49-F238E27FC236}">
                <a16:creationId xmlns:a16="http://schemas.microsoft.com/office/drawing/2014/main" id="{1D89D684-6C55-B555-62AA-6F2F270929F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244303" y="2414563"/>
            <a:ext cx="2406443" cy="1250917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6">
            <a:extLst>
              <a:ext uri="{FF2B5EF4-FFF2-40B4-BE49-F238E27FC236}">
                <a16:creationId xmlns:a16="http://schemas.microsoft.com/office/drawing/2014/main" id="{E2AF21BC-D8B0-8F55-7C00-E64B48580DC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244303" y="1774155"/>
            <a:ext cx="1073216" cy="546528"/>
          </a:xfrm>
        </p:spPr>
        <p:txBody>
          <a:bodyPr anchor="ctr"/>
          <a:lstStyle>
            <a:lvl1pPr marL="0" indent="0" algn="l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03</a:t>
            </a:r>
            <a:endParaRPr lang="en-GB" dirty="0"/>
          </a:p>
        </p:txBody>
      </p:sp>
      <p:sp>
        <p:nvSpPr>
          <p:cNvPr id="62" name="Text Placeholder 35">
            <a:extLst>
              <a:ext uri="{FF2B5EF4-FFF2-40B4-BE49-F238E27FC236}">
                <a16:creationId xmlns:a16="http://schemas.microsoft.com/office/drawing/2014/main" id="{458B6E0D-D25B-0BBE-57BE-A93C503D8565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947356" y="4547251"/>
            <a:ext cx="2406443" cy="1250917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6">
            <a:extLst>
              <a:ext uri="{FF2B5EF4-FFF2-40B4-BE49-F238E27FC236}">
                <a16:creationId xmlns:a16="http://schemas.microsoft.com/office/drawing/2014/main" id="{B0C1D20B-F240-9779-25EC-AFE6FB2FBDA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947356" y="3906843"/>
            <a:ext cx="1073216" cy="546528"/>
          </a:xfrm>
        </p:spPr>
        <p:txBody>
          <a:bodyPr anchor="ctr"/>
          <a:lstStyle>
            <a:lvl1pPr marL="0" indent="0" algn="l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08</a:t>
            </a:r>
            <a:endParaRPr lang="en-GB" dirty="0"/>
          </a:p>
        </p:txBody>
      </p:sp>
      <p:sp>
        <p:nvSpPr>
          <p:cNvPr id="64" name="Text Placeholder 35">
            <a:extLst>
              <a:ext uri="{FF2B5EF4-FFF2-40B4-BE49-F238E27FC236}">
                <a16:creationId xmlns:a16="http://schemas.microsoft.com/office/drawing/2014/main" id="{0F0B70E7-BCBC-961B-F8CA-72EDF7190F1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947356" y="2414563"/>
            <a:ext cx="2406443" cy="1250917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6">
            <a:extLst>
              <a:ext uri="{FF2B5EF4-FFF2-40B4-BE49-F238E27FC236}">
                <a16:creationId xmlns:a16="http://schemas.microsoft.com/office/drawing/2014/main" id="{881F163A-8D62-DCBD-8C89-696D21AC758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47356" y="1774155"/>
            <a:ext cx="1073216" cy="546528"/>
          </a:xfrm>
        </p:spPr>
        <p:txBody>
          <a:bodyPr anchor="ctr"/>
          <a:lstStyle>
            <a:lvl1pPr marL="0" indent="0" algn="l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35681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, rectangle&#10;&#10;Description automatically generated">
            <a:extLst>
              <a:ext uri="{FF2B5EF4-FFF2-40B4-BE49-F238E27FC236}">
                <a16:creationId xmlns:a16="http://schemas.microsoft.com/office/drawing/2014/main" id="{6E9401C9-BCA0-7121-6E5F-BBE3BA3EBF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"/>
            <a:ext cx="12192000" cy="6857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A03418-1205-5DD5-9AE8-CEF6A753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917154"/>
            <a:ext cx="10515600" cy="1432097"/>
          </a:xfrm>
        </p:spPr>
        <p:txBody>
          <a:bodyPr anchor="b">
            <a:normAutofit/>
          </a:bodyPr>
          <a:lstStyle>
            <a:lvl1pPr>
              <a:lnSpc>
                <a:spcPct val="12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FC5AF-46EC-EE31-C1C0-43702D1BD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03438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9BDD3414-CE72-9560-FC7D-46B88BB7E0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502776" y="6356350"/>
            <a:ext cx="7807872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1D981A0-0438-716A-EF8D-E5E5BB71FC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473559" y="6356350"/>
            <a:ext cx="88024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AB2ADC4-82F7-4F83-9DEB-A31CDADC9AF7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0D3F0793-9EB0-23FE-9CF5-27B2EB1120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00" y="6318559"/>
            <a:ext cx="1173091" cy="44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120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, background pattern&#10;&#10;Description automatically generated">
            <a:extLst>
              <a:ext uri="{FF2B5EF4-FFF2-40B4-BE49-F238E27FC236}">
                <a16:creationId xmlns:a16="http://schemas.microsoft.com/office/drawing/2014/main" id="{DE71E850-EB0C-A6F3-7961-87BCD14409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" y="0"/>
            <a:ext cx="1218901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A03418-1205-5DD5-9AE8-CEF6A753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917154"/>
            <a:ext cx="10515600" cy="1432097"/>
          </a:xfrm>
        </p:spPr>
        <p:txBody>
          <a:bodyPr anchor="b">
            <a:normAutofit/>
          </a:bodyPr>
          <a:lstStyle>
            <a:lvl1pPr>
              <a:lnSpc>
                <a:spcPct val="12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FC5AF-46EC-EE31-C1C0-43702D1BD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03438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B05858DF-8D75-9E78-151A-FF06958E73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502776" y="6356350"/>
            <a:ext cx="7807872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FFFB711-1A62-0EA2-8328-37F9DAD1E1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473559" y="6356350"/>
            <a:ext cx="88024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AB2ADC4-82F7-4F83-9DEB-A31CDADC9AF7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52BDE6D2-1FE4-1DDA-3E65-A3BB6024DC9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00" y="6318559"/>
            <a:ext cx="1173091" cy="44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850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0987D06A-C8E6-D303-82A3-4F3B09356F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2810A67B-9312-8962-D812-33CFC05CFB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735" y="2431967"/>
            <a:ext cx="5248530" cy="199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5121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191DDD5-71F4-9EF2-6702-B4385EA61E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6571" y="-1"/>
            <a:ext cx="4583664" cy="685800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503317-42DE-BE1A-0265-8759B4C30E3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2B6D3-1DD8-8032-55C4-F60BAB94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B40DF-653C-6908-C265-91AFB4B1EF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FF4C2-BD7E-9BDB-0064-09C508AD59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B2ADC4-82F7-4F83-9DEB-A31CDADC9A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075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or Agenda 1-8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>
            <a:extLst>
              <a:ext uri="{FF2B5EF4-FFF2-40B4-BE49-F238E27FC236}">
                <a16:creationId xmlns:a16="http://schemas.microsoft.com/office/drawing/2014/main" id="{3BB765ED-872B-BE3B-1B10-AB25C21D7A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306"/>
          <a:stretch/>
        </p:blipFill>
        <p:spPr>
          <a:xfrm>
            <a:off x="0" y="0"/>
            <a:ext cx="1039949" cy="1304925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AB69AAF1-F51D-2B11-4A2C-AA5782F7AC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6506" b="-1"/>
          <a:stretch/>
        </p:blipFill>
        <p:spPr>
          <a:xfrm rot="5400000">
            <a:off x="10312797" y="4516092"/>
            <a:ext cx="2166302" cy="1592103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5D17D690-39A4-399A-C574-9D60D99B243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00" y="6318559"/>
            <a:ext cx="1173091" cy="4456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B2B6D3-1DD8-8032-55C4-F60BAB94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92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B40DF-653C-6908-C265-91AFB4B1EF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FF4C2-BD7E-9BDB-0064-09C508AD59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B2ADC4-82F7-4F83-9DEB-A31CDADC9AF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35">
            <a:extLst>
              <a:ext uri="{FF2B5EF4-FFF2-40B4-BE49-F238E27FC236}">
                <a16:creationId xmlns:a16="http://schemas.microsoft.com/office/drawing/2014/main" id="{3492AE70-ED00-C235-FA61-DE885C528AF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38199" y="4547251"/>
            <a:ext cx="2406443" cy="1250917"/>
          </a:xfrm>
        </p:spPr>
        <p:txBody>
          <a:bodyPr anchor="t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25F1D251-AC99-C1EE-62DB-F185CE0923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38199" y="3906843"/>
            <a:ext cx="1073216" cy="546528"/>
          </a:xfrm>
        </p:spPr>
        <p:txBody>
          <a:bodyPr anchor="ctr"/>
          <a:lstStyle>
            <a:lvl1pPr marL="0" indent="0" algn="l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05</a:t>
            </a:r>
            <a:endParaRPr lang="en-GB" dirty="0"/>
          </a:p>
        </p:txBody>
      </p:sp>
      <p:sp>
        <p:nvSpPr>
          <p:cNvPr id="10" name="Text Placeholder 35">
            <a:extLst>
              <a:ext uri="{FF2B5EF4-FFF2-40B4-BE49-F238E27FC236}">
                <a16:creationId xmlns:a16="http://schemas.microsoft.com/office/drawing/2014/main" id="{DE5F2AD1-5CEC-9DAF-FD5F-C5C33EF2413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38199" y="2414563"/>
            <a:ext cx="2406443" cy="1250917"/>
          </a:xfrm>
        </p:spPr>
        <p:txBody>
          <a:bodyPr anchor="t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6D4E0870-5506-D2AC-A161-8FEAB2599D2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199" y="1774155"/>
            <a:ext cx="1073216" cy="546528"/>
          </a:xfrm>
        </p:spPr>
        <p:txBody>
          <a:bodyPr anchor="ctr"/>
          <a:lstStyle>
            <a:lvl1pPr marL="0" indent="0" algn="l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  <a:endParaRPr lang="en-GB" dirty="0"/>
          </a:p>
        </p:txBody>
      </p:sp>
      <p:sp>
        <p:nvSpPr>
          <p:cNvPr id="12" name="Text Placeholder 35">
            <a:extLst>
              <a:ext uri="{FF2B5EF4-FFF2-40B4-BE49-F238E27FC236}">
                <a16:creationId xmlns:a16="http://schemas.microsoft.com/office/drawing/2014/main" id="{EF05D2FC-BF83-FE9D-3B9B-8180ACDC9FF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41251" y="4547251"/>
            <a:ext cx="2406443" cy="1250917"/>
          </a:xfrm>
        </p:spPr>
        <p:txBody>
          <a:bodyPr anchor="t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BC12E97F-CA38-D6FD-0EFB-D43CEE1BCE7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541251" y="3906843"/>
            <a:ext cx="1073216" cy="546528"/>
          </a:xfrm>
        </p:spPr>
        <p:txBody>
          <a:bodyPr anchor="ctr"/>
          <a:lstStyle>
            <a:lvl1pPr marL="0" indent="0" algn="l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06</a:t>
            </a:r>
            <a:endParaRPr lang="en-GB" dirty="0"/>
          </a:p>
        </p:txBody>
      </p:sp>
      <p:sp>
        <p:nvSpPr>
          <p:cNvPr id="14" name="Text Placeholder 35">
            <a:extLst>
              <a:ext uri="{FF2B5EF4-FFF2-40B4-BE49-F238E27FC236}">
                <a16:creationId xmlns:a16="http://schemas.microsoft.com/office/drawing/2014/main" id="{1E7A7D7C-CADF-A61B-CE75-9CED1F498D88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3541251" y="2414563"/>
            <a:ext cx="2406443" cy="1250917"/>
          </a:xfrm>
        </p:spPr>
        <p:txBody>
          <a:bodyPr anchor="t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49EE26A6-BA73-D652-41E1-FC02706963A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541251" y="1774155"/>
            <a:ext cx="1073216" cy="546528"/>
          </a:xfrm>
        </p:spPr>
        <p:txBody>
          <a:bodyPr anchor="ctr"/>
          <a:lstStyle>
            <a:lvl1pPr marL="0" indent="0" algn="l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02</a:t>
            </a:r>
            <a:endParaRPr lang="en-GB" dirty="0"/>
          </a:p>
        </p:txBody>
      </p:sp>
      <p:sp>
        <p:nvSpPr>
          <p:cNvPr id="16" name="Text Placeholder 35">
            <a:extLst>
              <a:ext uri="{FF2B5EF4-FFF2-40B4-BE49-F238E27FC236}">
                <a16:creationId xmlns:a16="http://schemas.microsoft.com/office/drawing/2014/main" id="{009BB67E-8552-38CD-B07F-E414E5782A22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244303" y="4547251"/>
            <a:ext cx="2406443" cy="1250917"/>
          </a:xfrm>
        </p:spPr>
        <p:txBody>
          <a:bodyPr anchor="t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E3FB345-D0FE-7D40-81C2-42459F18EDA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44303" y="3906843"/>
            <a:ext cx="1073216" cy="546528"/>
          </a:xfrm>
        </p:spPr>
        <p:txBody>
          <a:bodyPr anchor="ctr"/>
          <a:lstStyle>
            <a:lvl1pPr marL="0" indent="0" algn="l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07</a:t>
            </a:r>
            <a:endParaRPr lang="en-GB" dirty="0"/>
          </a:p>
        </p:txBody>
      </p:sp>
      <p:sp>
        <p:nvSpPr>
          <p:cNvPr id="18" name="Text Placeholder 35">
            <a:extLst>
              <a:ext uri="{FF2B5EF4-FFF2-40B4-BE49-F238E27FC236}">
                <a16:creationId xmlns:a16="http://schemas.microsoft.com/office/drawing/2014/main" id="{A0BA8967-4973-D184-C15B-9914B8BA71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244303" y="2414563"/>
            <a:ext cx="2406443" cy="1250917"/>
          </a:xfrm>
        </p:spPr>
        <p:txBody>
          <a:bodyPr anchor="t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FE977C41-2235-4D2C-DF1D-0B6A1E4128A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244303" y="1774155"/>
            <a:ext cx="1073216" cy="546528"/>
          </a:xfrm>
        </p:spPr>
        <p:txBody>
          <a:bodyPr anchor="ctr"/>
          <a:lstStyle>
            <a:lvl1pPr marL="0" indent="0" algn="l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03</a:t>
            </a:r>
            <a:endParaRPr lang="en-GB" dirty="0"/>
          </a:p>
        </p:txBody>
      </p:sp>
      <p:sp>
        <p:nvSpPr>
          <p:cNvPr id="20" name="Text Placeholder 35">
            <a:extLst>
              <a:ext uri="{FF2B5EF4-FFF2-40B4-BE49-F238E27FC236}">
                <a16:creationId xmlns:a16="http://schemas.microsoft.com/office/drawing/2014/main" id="{93EEDCD3-21C1-1CFB-8A22-74679D90F65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947356" y="4547251"/>
            <a:ext cx="2406443" cy="1250917"/>
          </a:xfrm>
        </p:spPr>
        <p:txBody>
          <a:bodyPr anchor="t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95CE1F53-2F76-0EDB-489A-DD27A65F760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947356" y="3906843"/>
            <a:ext cx="1073216" cy="546528"/>
          </a:xfrm>
        </p:spPr>
        <p:txBody>
          <a:bodyPr anchor="ctr"/>
          <a:lstStyle>
            <a:lvl1pPr marL="0" indent="0" algn="l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08</a:t>
            </a:r>
            <a:endParaRPr lang="en-GB" dirty="0"/>
          </a:p>
        </p:txBody>
      </p:sp>
      <p:sp>
        <p:nvSpPr>
          <p:cNvPr id="22" name="Text Placeholder 35">
            <a:extLst>
              <a:ext uri="{FF2B5EF4-FFF2-40B4-BE49-F238E27FC236}">
                <a16:creationId xmlns:a16="http://schemas.microsoft.com/office/drawing/2014/main" id="{DE5597F0-7B2D-77FC-28F5-112E706BE6FF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947356" y="2414563"/>
            <a:ext cx="2406443" cy="1250917"/>
          </a:xfrm>
        </p:spPr>
        <p:txBody>
          <a:bodyPr anchor="t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66E3A5C8-82B1-34D6-EB76-B480B40E0BBE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47356" y="1774155"/>
            <a:ext cx="1073216" cy="546528"/>
          </a:xfrm>
        </p:spPr>
        <p:txBody>
          <a:bodyPr anchor="ctr"/>
          <a:lstStyle>
            <a:lvl1pPr marL="0" indent="0" algn="l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436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or Agenda 1-8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583A0E02-B3FC-0AE7-12C1-652269A64D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"/>
            <a:ext cx="12192000" cy="6857440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5D17D690-39A4-399A-C574-9D60D99B24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00" y="6318559"/>
            <a:ext cx="1173091" cy="4456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B2B6D3-1DD8-8032-55C4-F60BAB94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92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B40DF-653C-6908-C265-91AFB4B1EF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FF4C2-BD7E-9BDB-0064-09C508AD59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B2ADC4-82F7-4F83-9DEB-A31CDADC9AF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35">
            <a:extLst>
              <a:ext uri="{FF2B5EF4-FFF2-40B4-BE49-F238E27FC236}">
                <a16:creationId xmlns:a16="http://schemas.microsoft.com/office/drawing/2014/main" id="{47F122F0-0FF8-B862-33CC-01BF8ECDBE1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38199" y="4547251"/>
            <a:ext cx="2406443" cy="1250917"/>
          </a:xfrm>
        </p:spPr>
        <p:txBody>
          <a:bodyPr anchor="t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98A60EA-3AC1-7CE4-7850-F864313BF041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38199" y="3906843"/>
            <a:ext cx="1073216" cy="546528"/>
          </a:xfrm>
        </p:spPr>
        <p:txBody>
          <a:bodyPr anchor="ctr"/>
          <a:lstStyle>
            <a:lvl1pPr marL="0" indent="0" algn="l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05</a:t>
            </a:r>
            <a:endParaRPr lang="en-GB" dirty="0"/>
          </a:p>
        </p:txBody>
      </p:sp>
      <p:sp>
        <p:nvSpPr>
          <p:cNvPr id="11" name="Text Placeholder 35">
            <a:extLst>
              <a:ext uri="{FF2B5EF4-FFF2-40B4-BE49-F238E27FC236}">
                <a16:creationId xmlns:a16="http://schemas.microsoft.com/office/drawing/2014/main" id="{867F1D10-307C-CEF3-EC99-7E448BDFF79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38199" y="2414563"/>
            <a:ext cx="2406443" cy="1250917"/>
          </a:xfrm>
        </p:spPr>
        <p:txBody>
          <a:bodyPr anchor="t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F04A77D-A23F-CFB1-50F9-88B48F500B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199" y="1774155"/>
            <a:ext cx="1073216" cy="546528"/>
          </a:xfrm>
        </p:spPr>
        <p:txBody>
          <a:bodyPr anchor="ctr"/>
          <a:lstStyle>
            <a:lvl1pPr marL="0" indent="0" algn="l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  <a:endParaRPr lang="en-GB" dirty="0"/>
          </a:p>
        </p:txBody>
      </p:sp>
      <p:sp>
        <p:nvSpPr>
          <p:cNvPr id="13" name="Text Placeholder 35">
            <a:extLst>
              <a:ext uri="{FF2B5EF4-FFF2-40B4-BE49-F238E27FC236}">
                <a16:creationId xmlns:a16="http://schemas.microsoft.com/office/drawing/2014/main" id="{1160E5D4-BEBF-8E78-5372-165CD0958F1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41251" y="4547251"/>
            <a:ext cx="2406443" cy="1250917"/>
          </a:xfrm>
        </p:spPr>
        <p:txBody>
          <a:bodyPr anchor="t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0DF6335-5EC4-4C99-96C5-B4BE36AEB67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541251" y="3906843"/>
            <a:ext cx="1073216" cy="546528"/>
          </a:xfrm>
        </p:spPr>
        <p:txBody>
          <a:bodyPr anchor="ctr"/>
          <a:lstStyle>
            <a:lvl1pPr marL="0" indent="0" algn="l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06</a:t>
            </a:r>
            <a:endParaRPr lang="en-GB" dirty="0"/>
          </a:p>
        </p:txBody>
      </p:sp>
      <p:sp>
        <p:nvSpPr>
          <p:cNvPr id="15" name="Text Placeholder 35">
            <a:extLst>
              <a:ext uri="{FF2B5EF4-FFF2-40B4-BE49-F238E27FC236}">
                <a16:creationId xmlns:a16="http://schemas.microsoft.com/office/drawing/2014/main" id="{56EC3065-91E5-DA40-FBBC-966FE9AC4BB8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3541251" y="2414563"/>
            <a:ext cx="2406443" cy="1250917"/>
          </a:xfrm>
        </p:spPr>
        <p:txBody>
          <a:bodyPr anchor="t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9FB9903D-71D2-C98D-CF29-482EEE64E6B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541251" y="1774155"/>
            <a:ext cx="1073216" cy="546528"/>
          </a:xfrm>
        </p:spPr>
        <p:txBody>
          <a:bodyPr anchor="ctr"/>
          <a:lstStyle>
            <a:lvl1pPr marL="0" indent="0" algn="l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02</a:t>
            </a:r>
            <a:endParaRPr lang="en-GB" dirty="0"/>
          </a:p>
        </p:txBody>
      </p:sp>
      <p:sp>
        <p:nvSpPr>
          <p:cNvPr id="17" name="Text Placeholder 35">
            <a:extLst>
              <a:ext uri="{FF2B5EF4-FFF2-40B4-BE49-F238E27FC236}">
                <a16:creationId xmlns:a16="http://schemas.microsoft.com/office/drawing/2014/main" id="{3CFE3303-A289-0B0C-6BA3-9DFA477FFB5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244303" y="4547251"/>
            <a:ext cx="2406443" cy="1250917"/>
          </a:xfrm>
        </p:spPr>
        <p:txBody>
          <a:bodyPr anchor="t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E8F80D84-A164-3D8B-4D95-CFDC2226829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44303" y="3906843"/>
            <a:ext cx="1073216" cy="546528"/>
          </a:xfrm>
        </p:spPr>
        <p:txBody>
          <a:bodyPr anchor="ctr"/>
          <a:lstStyle>
            <a:lvl1pPr marL="0" indent="0" algn="l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07</a:t>
            </a:r>
            <a:endParaRPr lang="en-GB" dirty="0"/>
          </a:p>
        </p:txBody>
      </p:sp>
      <p:sp>
        <p:nvSpPr>
          <p:cNvPr id="19" name="Text Placeholder 35">
            <a:extLst>
              <a:ext uri="{FF2B5EF4-FFF2-40B4-BE49-F238E27FC236}">
                <a16:creationId xmlns:a16="http://schemas.microsoft.com/office/drawing/2014/main" id="{48D99852-84DB-5138-1B11-0694F770A544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244303" y="2414563"/>
            <a:ext cx="2406443" cy="1250917"/>
          </a:xfrm>
        </p:spPr>
        <p:txBody>
          <a:bodyPr anchor="t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CE6B1292-7F3A-ACAD-E46D-6A80AD66D19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244303" y="1774155"/>
            <a:ext cx="1073216" cy="546528"/>
          </a:xfrm>
        </p:spPr>
        <p:txBody>
          <a:bodyPr anchor="ctr"/>
          <a:lstStyle>
            <a:lvl1pPr marL="0" indent="0" algn="l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03</a:t>
            </a:r>
            <a:endParaRPr lang="en-GB" dirty="0"/>
          </a:p>
        </p:txBody>
      </p:sp>
      <p:sp>
        <p:nvSpPr>
          <p:cNvPr id="21" name="Text Placeholder 35">
            <a:extLst>
              <a:ext uri="{FF2B5EF4-FFF2-40B4-BE49-F238E27FC236}">
                <a16:creationId xmlns:a16="http://schemas.microsoft.com/office/drawing/2014/main" id="{B27F31F4-D390-6EA6-3CEA-BA97C446FC44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947356" y="4547251"/>
            <a:ext cx="2406443" cy="1250917"/>
          </a:xfrm>
        </p:spPr>
        <p:txBody>
          <a:bodyPr anchor="t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35AF2390-7AA8-57FA-B28A-07F506BF73E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947356" y="3906843"/>
            <a:ext cx="1073216" cy="546528"/>
          </a:xfrm>
        </p:spPr>
        <p:txBody>
          <a:bodyPr anchor="ctr"/>
          <a:lstStyle>
            <a:lvl1pPr marL="0" indent="0" algn="l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08</a:t>
            </a:r>
            <a:endParaRPr lang="en-GB" dirty="0"/>
          </a:p>
        </p:txBody>
      </p:sp>
      <p:sp>
        <p:nvSpPr>
          <p:cNvPr id="23" name="Text Placeholder 35">
            <a:extLst>
              <a:ext uri="{FF2B5EF4-FFF2-40B4-BE49-F238E27FC236}">
                <a16:creationId xmlns:a16="http://schemas.microsoft.com/office/drawing/2014/main" id="{2B84F9C0-3DB3-E2C2-3276-437111B4973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947356" y="2414563"/>
            <a:ext cx="2406443" cy="1250917"/>
          </a:xfrm>
        </p:spPr>
        <p:txBody>
          <a:bodyPr anchor="t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A0B05B71-5201-F04C-2CFF-51C4EF86900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47356" y="1774155"/>
            <a:ext cx="1073216" cy="546528"/>
          </a:xfrm>
        </p:spPr>
        <p:txBody>
          <a:bodyPr anchor="ctr"/>
          <a:lstStyle>
            <a:lvl1pPr marL="0" indent="0" algn="l">
              <a:buNone/>
              <a:defRPr sz="4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166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416424E-9BDB-07C0-2990-CB9FE44FE6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6571" y="-1"/>
            <a:ext cx="4583664" cy="685800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3BF519-1FAA-EB8B-0B17-6C7D8FD033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F1F35-8993-C176-3EAC-D618A5F2CA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B2ADC4-82F7-4F83-9DEB-A31CDADC9A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008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416424E-9BDB-07C0-2990-CB9FE44FE6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6571" y="-1"/>
            <a:ext cx="4583664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5CD178-AAB3-3E02-0C3D-6D3C48C9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3BF519-1FAA-EB8B-0B17-6C7D8FD033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F1F35-8993-C176-3EAC-D618A5F2CA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B2ADC4-82F7-4F83-9DEB-A31CDADC9A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53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191DDD5-71F4-9EF2-6702-B4385EA61E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6571" y="-1"/>
            <a:ext cx="4583664" cy="685800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503317-42DE-BE1A-0265-8759B4C30E3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2B6D3-1DD8-8032-55C4-F60BAB94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B40DF-653C-6908-C265-91AFB4B1EF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FF4C2-BD7E-9BDB-0064-09C508AD59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B2ADC4-82F7-4F83-9DEB-A31CDADC9A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629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9A52435-1E27-65E3-8426-1F75BFE322D8}"/>
              </a:ext>
            </a:extLst>
          </p:cNvPr>
          <p:cNvPicPr>
            <a:picLocks noChangeAspect="1"/>
          </p:cNvPicPr>
          <p:nvPr userDrawn="1"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78" y="6313089"/>
            <a:ext cx="1188764" cy="451645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016BE3-10F0-44CF-CC37-5A87393A4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92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D5794-BEE3-C168-6207-838A112A0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90852"/>
            <a:ext cx="10515600" cy="44861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E7C22-48B0-10C2-C716-8C8557BB1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02776" y="6356350"/>
            <a:ext cx="7807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7F6C9-1C44-6C99-BBBE-52FA7B284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73559" y="6356350"/>
            <a:ext cx="880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BFFD39D-BA97-46A2-AD46-330142EE75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682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3" r:id="rId5"/>
    <p:sldLayoutId id="2147483852" r:id="rId6"/>
    <p:sldLayoutId id="2147483834" r:id="rId7"/>
    <p:sldLayoutId id="2147483802" r:id="rId8"/>
    <p:sldLayoutId id="2147483803" r:id="rId9"/>
    <p:sldLayoutId id="2147483832" r:id="rId10"/>
    <p:sldLayoutId id="2147483833" r:id="rId11"/>
    <p:sldLayoutId id="2147483841" r:id="rId12"/>
    <p:sldLayoutId id="2147483858" r:id="rId13"/>
    <p:sldLayoutId id="2147483835" r:id="rId14"/>
    <p:sldLayoutId id="2147483837" r:id="rId15"/>
    <p:sldLayoutId id="2147483839" r:id="rId16"/>
    <p:sldLayoutId id="2147483836" r:id="rId17"/>
    <p:sldLayoutId id="2147483838" r:id="rId18"/>
    <p:sldLayoutId id="2147483840" r:id="rId19"/>
    <p:sldLayoutId id="2147483854" r:id="rId20"/>
    <p:sldLayoutId id="2147483855" r:id="rId21"/>
    <p:sldLayoutId id="2147483856" r:id="rId22"/>
    <p:sldLayoutId id="2147483843" r:id="rId23"/>
    <p:sldLayoutId id="2147483842" r:id="rId24"/>
    <p:sldLayoutId id="2147483844" r:id="rId25"/>
    <p:sldLayoutId id="2147483845" r:id="rId26"/>
    <p:sldLayoutId id="2147483846" r:id="rId27"/>
    <p:sldLayoutId id="2147483847" r:id="rId28"/>
    <p:sldLayoutId id="2147483865" r:id="rId29"/>
    <p:sldLayoutId id="2147483864" r:id="rId30"/>
    <p:sldLayoutId id="2147483859" r:id="rId31"/>
    <p:sldLayoutId id="2147483861" r:id="rId32"/>
    <p:sldLayoutId id="2147483863" r:id="rId33"/>
    <p:sldLayoutId id="2147483862" r:id="rId34"/>
    <p:sldLayoutId id="2147483860" r:id="rId35"/>
    <p:sldLayoutId id="2147483857" r:id="rId36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9A52435-1E27-65E3-8426-1F75BFE322D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78" y="6313089"/>
            <a:ext cx="1188764" cy="451645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016BE3-10F0-44CF-CC37-5A87393A4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9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D5794-BEE3-C168-6207-838A112A0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90852"/>
            <a:ext cx="10515600" cy="4486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E7C22-48B0-10C2-C716-8C8557BB1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02776" y="6356350"/>
            <a:ext cx="7807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7F6C9-1C44-6C99-BBBE-52FA7B284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73559" y="6356350"/>
            <a:ext cx="880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AB2ADC4-82F7-4F83-9DEB-A31CDADC9A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258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31" r:id="rId6"/>
    <p:sldLayoutId id="2147483866" r:id="rId7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siaims.github.io/CAMIS/" TargetMode="External"/><Relationship Id="rId1" Type="http://schemas.openxmlformats.org/officeDocument/2006/relationships/slideLayout" Target="../slideLayouts/slideLayout4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FF5382-CDBF-0383-A92D-EB31A0444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178" y="1144445"/>
            <a:ext cx="10515600" cy="1543215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+mn-lt"/>
              </a:rPr>
              <a:t>Paper TT09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604F00C-57D1-2216-EEF8-CE9EB8B62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5853" y="2687660"/>
            <a:ext cx="10515600" cy="1655762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+mj-lt"/>
              </a:rPr>
              <a:t>R Evolution: A Guide for Training SAS Programmers</a:t>
            </a:r>
            <a:endParaRPr lang="en-GB" sz="4400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F39BE7-59C1-FC31-738C-BABFCEF0AD5B}"/>
              </a:ext>
            </a:extLst>
          </p:cNvPr>
          <p:cNvSpPr txBox="1"/>
          <p:nvPr/>
        </p:nvSpPr>
        <p:spPr>
          <a:xfrm>
            <a:off x="8907177" y="559166"/>
            <a:ext cx="361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&lt;PHUSE GRAPHIC HERE&gt;</a:t>
            </a:r>
          </a:p>
        </p:txBody>
      </p:sp>
    </p:spTree>
    <p:extLst>
      <p:ext uri="{BB962C8B-B14F-4D97-AF65-F5344CB8AC3E}">
        <p14:creationId xmlns:p14="http://schemas.microsoft.com/office/powerpoint/2010/main" val="1558263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19982-E7F5-3876-9DCA-FC888C637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83FB41-8617-8DAA-92DB-3601A93206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1690852"/>
            <a:ext cx="10515600" cy="1247081"/>
          </a:xfrm>
        </p:spPr>
        <p:txBody>
          <a:bodyPr>
            <a:normAutofit/>
          </a:bodyPr>
          <a:lstStyle/>
          <a:p>
            <a:r>
              <a:rPr lang="en-GB" b="1" dirty="0"/>
              <a:t>Fundamental concepts vs task-based learning</a:t>
            </a:r>
          </a:p>
          <a:p>
            <a:r>
              <a:rPr lang="en-GB" b="1" dirty="0"/>
              <a:t>Choosing (or not) what to teach – base R and the tidyverse</a:t>
            </a:r>
          </a:p>
          <a:p>
            <a:r>
              <a:rPr lang="en-GB" b="1" dirty="0"/>
              <a:t>Content to cover: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89EC55C-92C4-C539-E1C2-0AD647925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Train SAS Programmers in R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C56F2-4B67-8CC7-8966-F784B53C50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619D2-9CAC-5B50-97E8-A033ED5B02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29D862-F9BC-4F1C-AB45-839A9C158688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7632F9-BCEC-A204-9CF7-7A1E3D8A109E}"/>
              </a:ext>
            </a:extLst>
          </p:cNvPr>
          <p:cNvSpPr txBox="1"/>
          <p:nvPr/>
        </p:nvSpPr>
        <p:spPr>
          <a:xfrm>
            <a:off x="546100" y="2963333"/>
            <a:ext cx="11645900" cy="269304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1600" dirty="0">
                <a:effectLst/>
                <a:ea typeface="Cambria" panose="02040503050406030204" pitchFamily="18" charset="0"/>
              </a:rPr>
              <a:t>The core data types and structures in base R </a:t>
            </a: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1600" dirty="0">
                <a:effectLst/>
                <a:ea typeface="Cambria" panose="02040503050406030204" pitchFamily="18" charset="0"/>
              </a:rPr>
              <a:t>How to do standard manipulations on these</a:t>
            </a: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1600" dirty="0">
                <a:effectLst/>
                <a:ea typeface="Cambria" panose="02040503050406030204" pitchFamily="18" charset="0"/>
              </a:rPr>
              <a:t>A selection of core functions in base R</a:t>
            </a:r>
            <a:endParaRPr lang="en-GB" sz="1600" dirty="0">
              <a:effectLst/>
              <a:ea typeface="Cambria" panose="02040503050406030204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1600" dirty="0">
                <a:effectLst/>
                <a:ea typeface="Cambria" panose="02040503050406030204" pitchFamily="18" charset="0"/>
              </a:rPr>
              <a:t>Simple conditional statements and loops</a:t>
            </a:r>
            <a:endParaRPr lang="en-GB" sz="1600" dirty="0">
              <a:effectLst/>
              <a:ea typeface="Cambria" panose="02040503050406030204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1600" dirty="0">
                <a:effectLst/>
                <a:ea typeface="Cambria" panose="02040503050406030204" pitchFamily="18" charset="0"/>
              </a:rPr>
              <a:t>Reading &amp; writing standard data formats</a:t>
            </a:r>
            <a:endParaRPr lang="en-GB" sz="1600" dirty="0">
              <a:effectLst/>
              <a:ea typeface="Cambria" panose="02040503050406030204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1600" dirty="0">
                <a:effectLst/>
                <a:ea typeface="Cambria" panose="02040503050406030204" pitchFamily="18" charset="0"/>
              </a:rPr>
              <a:t>Using the core tidyverse packages for data manipulation and </a:t>
            </a:r>
            <a:r>
              <a:rPr lang="en-US" sz="1600" dirty="0" err="1">
                <a:effectLst/>
                <a:ea typeface="Cambria" panose="02040503050406030204" pitchFamily="18" charset="0"/>
              </a:rPr>
              <a:t>visualisation</a:t>
            </a:r>
            <a:endParaRPr lang="en-GB" sz="1600" dirty="0">
              <a:effectLst/>
              <a:ea typeface="Cambria" panose="02040503050406030204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1600" dirty="0">
                <a:effectLst/>
                <a:ea typeface="Cambria" panose="02040503050406030204" pitchFamily="18" charset="0"/>
              </a:rPr>
              <a:t>The main </a:t>
            </a:r>
            <a:r>
              <a:rPr lang="en-US" sz="1600" dirty="0" err="1">
                <a:effectLst/>
                <a:ea typeface="Cambria" panose="02040503050406030204" pitchFamily="18" charset="0"/>
              </a:rPr>
              <a:t>dplyr</a:t>
            </a:r>
            <a:r>
              <a:rPr lang="en-US" sz="1600" dirty="0">
                <a:effectLst/>
                <a:ea typeface="Cambria" panose="02040503050406030204" pitchFamily="18" charset="0"/>
              </a:rPr>
              <a:t> verbs and how to use them</a:t>
            </a:r>
            <a:endParaRPr lang="en-GB" sz="1600" dirty="0">
              <a:effectLst/>
              <a:ea typeface="Cambria" panose="02040503050406030204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1600" dirty="0">
                <a:effectLst/>
                <a:ea typeface="Cambria" panose="02040503050406030204" pitchFamily="18" charset="0"/>
              </a:rPr>
              <a:t>Simple string manipulations</a:t>
            </a:r>
            <a:endParaRPr lang="en-GB" sz="1600" dirty="0">
              <a:effectLst/>
              <a:ea typeface="Cambria" panose="02040503050406030204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1600" dirty="0">
                <a:effectLst/>
                <a:ea typeface="Cambria" panose="02040503050406030204" pitchFamily="18" charset="0"/>
              </a:rPr>
              <a:t>Date/time processing with </a:t>
            </a:r>
            <a:r>
              <a:rPr lang="en-US" sz="1600" dirty="0">
                <a:solidFill>
                  <a:srgbClr val="000000"/>
                </a:solidFill>
                <a:effectLst/>
                <a:ea typeface="Cambria" panose="02040503050406030204" pitchFamily="18" charset="0"/>
              </a:rPr>
              <a:t>{</a:t>
            </a:r>
            <a:r>
              <a:rPr lang="en-US" sz="1600" dirty="0" err="1">
                <a:solidFill>
                  <a:srgbClr val="000000"/>
                </a:solidFill>
                <a:effectLst/>
                <a:ea typeface="Cambria" panose="02040503050406030204" pitchFamily="18" charset="0"/>
              </a:rPr>
              <a:t>lubridate</a:t>
            </a:r>
            <a:r>
              <a:rPr lang="en-US" sz="1600" dirty="0">
                <a:solidFill>
                  <a:srgbClr val="000000"/>
                </a:solidFill>
                <a:effectLst/>
                <a:ea typeface="Cambria" panose="02040503050406030204" pitchFamily="18" charset="0"/>
              </a:rPr>
              <a:t>}</a:t>
            </a:r>
            <a:endParaRPr lang="en-GB" sz="1600" dirty="0">
              <a:effectLst/>
              <a:ea typeface="Cambria" panose="02040503050406030204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1600" dirty="0">
                <a:effectLst/>
                <a:ea typeface="Cambria" panose="02040503050406030204" pitchFamily="18" charset="0"/>
              </a:rPr>
              <a:t>Plotting with </a:t>
            </a:r>
            <a:r>
              <a:rPr lang="en-US" sz="1600" dirty="0">
                <a:solidFill>
                  <a:srgbClr val="000000"/>
                </a:solidFill>
                <a:effectLst/>
                <a:ea typeface="Cambria" panose="02040503050406030204" pitchFamily="18" charset="0"/>
              </a:rPr>
              <a:t>{ggplot2}</a:t>
            </a:r>
            <a:endParaRPr lang="en-GB" sz="1600" dirty="0">
              <a:effectLst/>
              <a:ea typeface="Cambria" panose="02040503050406030204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1600" dirty="0">
                <a:effectLst/>
                <a:ea typeface="Cambria" panose="02040503050406030204" pitchFamily="18" charset="0"/>
              </a:rPr>
              <a:t>User-defined functions</a:t>
            </a:r>
            <a:endParaRPr lang="en-GB" sz="1600" dirty="0">
              <a:effectLst/>
              <a:ea typeface="Cambria" panose="02040503050406030204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1600" dirty="0">
                <a:effectLst/>
                <a:ea typeface="Cambria" panose="02040503050406030204" pitchFamily="18" charset="0"/>
              </a:rPr>
              <a:t>Basic statistical analysis with base R</a:t>
            </a:r>
            <a:endParaRPr lang="en-GB" sz="1600" dirty="0">
              <a:effectLst/>
              <a:ea typeface="Cambria" panose="02040503050406030204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1600" dirty="0">
                <a:effectLst/>
                <a:ea typeface="Cambria" panose="02040503050406030204" pitchFamily="18" charset="0"/>
              </a:rPr>
              <a:t>More advanced statistical analysis using various packages (dependent on the user’s role)</a:t>
            </a:r>
            <a:endParaRPr lang="en-GB" sz="1600" dirty="0">
              <a:effectLst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590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D5C5-2FFE-6787-AB1A-BB07D7C3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Issues and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18229-2C6F-2260-0411-8D3FCA40B9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Teaching R To SAS Programmers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689A1-1007-76B8-6247-2AD4E4BDF2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65F77-617C-7887-FC3A-ECE29EC487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29D862-F9BC-4F1C-AB45-839A9C158688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8920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83B06-ABBB-4DE3-FD41-DBE4E4123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B3A79B-F151-B9B1-5EB2-E087FF951EA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1671117"/>
            <a:ext cx="10515600" cy="4486111"/>
          </a:xfrm>
        </p:spPr>
        <p:txBody>
          <a:bodyPr>
            <a:normAutofit/>
          </a:bodyPr>
          <a:lstStyle/>
          <a:p>
            <a:endParaRPr lang="en-GB" sz="2400" dirty="0"/>
          </a:p>
          <a:p>
            <a:r>
              <a:rPr lang="en-GB" sz="2400" dirty="0"/>
              <a:t>Datasets compared to Dataframes</a:t>
            </a:r>
          </a:p>
          <a:p>
            <a:endParaRPr lang="en-GB" sz="2400" dirty="0"/>
          </a:p>
          <a:p>
            <a:r>
              <a:rPr lang="en-GB" sz="2400" dirty="0"/>
              <a:t>Data Steps and Procedures – what are the analogues</a:t>
            </a:r>
          </a:p>
          <a:p>
            <a:endParaRPr lang="en-GB" sz="2400" dirty="0"/>
          </a:p>
          <a:p>
            <a:r>
              <a:rPr lang="en-GB" sz="2400" dirty="0"/>
              <a:t>Iterative vs vectorised thinking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0EC45F-E662-86F5-8B1D-C890AC5C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About Data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24983-293D-295C-7389-1482112121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4B60BE-2A84-62AD-3893-4DB22840FC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29D862-F9BC-4F1C-AB45-839A9C158688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7523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A2A2D-56A7-F41A-5C6E-349B5689B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E04BFF-E649-5DC5-C042-F595FB22434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1671117"/>
            <a:ext cx="10515600" cy="4486111"/>
          </a:xfrm>
        </p:spPr>
        <p:txBody>
          <a:bodyPr>
            <a:normAutofit/>
          </a:bodyPr>
          <a:lstStyle/>
          <a:p>
            <a:endParaRPr lang="en-GB" sz="2400" dirty="0"/>
          </a:p>
          <a:p>
            <a:r>
              <a:rPr lang="en-GB" sz="2400" dirty="0"/>
              <a:t>Missing in SAS, character and numeric</a:t>
            </a:r>
          </a:p>
          <a:p>
            <a:endParaRPr lang="en-GB" sz="2400" dirty="0"/>
          </a:p>
          <a:p>
            <a:r>
              <a:rPr lang="en-GB" sz="2400" dirty="0"/>
              <a:t>Operations and comparisons on missing values in SAS</a:t>
            </a:r>
          </a:p>
          <a:p>
            <a:endParaRPr lang="en-GB" sz="2400" dirty="0"/>
          </a:p>
          <a:p>
            <a:r>
              <a:rPr lang="en-GB" sz="2400" dirty="0"/>
              <a:t>Missing in 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2AE6CEF-A404-F2FE-C6D5-C9BB6BED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E2ACD-DE19-E3CB-D381-7271D7E07F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2B2A5-2B1A-0ECB-E3C2-F60A909EC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29D862-F9BC-4F1C-AB45-839A9C158688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366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6DD29-0C58-E10C-85ED-9154BD06E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054D2B-F487-082F-4EFD-41C6F8D86E0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1671117"/>
            <a:ext cx="10515600" cy="4486111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sz="2400" dirty="0"/>
              <a:t>Large data in SAS</a:t>
            </a:r>
          </a:p>
          <a:p>
            <a:endParaRPr lang="en-GB" sz="2400" dirty="0"/>
          </a:p>
          <a:p>
            <a:r>
              <a:rPr lang="en-GB" sz="2400" dirty="0"/>
              <a:t>How large is too large in R?</a:t>
            </a:r>
          </a:p>
          <a:p>
            <a:endParaRPr lang="en-GB" sz="2400" dirty="0"/>
          </a:p>
          <a:p>
            <a:r>
              <a:rPr lang="en-GB" sz="2400" dirty="0"/>
              <a:t>Strategies for avoidance and mitigation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A645DCB-4F02-4200-E052-BE0D3C49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A1A0E-9CE8-4A03-2AAE-5F6EA15CB9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7C090-ABD4-6456-708E-AD8F824A04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29D862-F9BC-4F1C-AB45-839A9C158688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2117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F11B9-42D0-F835-15EA-F3490B1CB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2B7A10-A3C0-08AE-CD4B-8E960D5B992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1671117"/>
            <a:ext cx="10515600" cy="4486111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The classic example – rounding in SAS vs R</a:t>
            </a:r>
          </a:p>
          <a:p>
            <a:endParaRPr lang="en-GB" dirty="0"/>
          </a:p>
          <a:p>
            <a:r>
              <a:rPr lang="en-GB" dirty="0"/>
              <a:t>How to understand and potentially avoid these differences</a:t>
            </a:r>
          </a:p>
          <a:p>
            <a:endParaRPr lang="en-GB" dirty="0"/>
          </a:p>
          <a:p>
            <a:r>
              <a:rPr lang="en-GB" dirty="0"/>
              <a:t>Using the CAMIS project: </a:t>
            </a:r>
            <a:r>
              <a:rPr lang="en-US" sz="1800" dirty="0">
                <a:solidFill>
                  <a:srgbClr val="4F81BD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https://psiaims.github.io/CAMIS/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36799D4-DEE7-3BC1-55C5-0FE4A5D3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Numerical Results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ABFDF-528F-E8ED-7962-683092F8BD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89E02-CE57-15D7-2483-139ECCEC55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29D862-F9BC-4F1C-AB45-839A9C158688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2332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1FD7-6041-1426-0327-7DFF0CCF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Ways to Integrate R and SAS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5AEED-0B3F-5925-47C2-5206E5347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235A5-0692-2CDE-0F7F-F01F608779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24DAA-B947-B049-8480-6CD0818DA7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29D862-F9BC-4F1C-AB45-839A9C158688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036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58F33-E515-21E5-3454-4F642B228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B87CB2-3326-A436-5659-1399483556E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1671117"/>
            <a:ext cx="10515600" cy="4486111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b="1" dirty="0"/>
              <a:t>Using the command line from SAS and R</a:t>
            </a:r>
          </a:p>
          <a:p>
            <a:endParaRPr lang="en-GB" b="1" dirty="0"/>
          </a:p>
          <a:p>
            <a:r>
              <a:rPr lang="en-GB" b="1" dirty="0"/>
              <a:t>Using PROC IML in SAS</a:t>
            </a:r>
          </a:p>
          <a:p>
            <a:endParaRPr lang="en-GB" b="1" dirty="0"/>
          </a:p>
          <a:p>
            <a:r>
              <a:rPr lang="en-GB" b="1" dirty="0"/>
              <a:t>Using SWAT, and </a:t>
            </a:r>
            <a:r>
              <a:rPr lang="en-GB" b="1" dirty="0" err="1"/>
              <a:t>SASPy</a:t>
            </a:r>
            <a:r>
              <a:rPr lang="en-GB" b="1" dirty="0"/>
              <a:t> with Reticulate in 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EEAEFF-E79C-34F3-BDF8-E8185E51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 in SAS &amp; Using SAS in R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91C03-D768-5907-606F-AC73BA3CB3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EE91D9-607A-05EC-69FA-33793E195E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29D862-F9BC-4F1C-AB45-839A9C158688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1127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5C89-B7C0-1E32-7591-70F07742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Recommendations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CD71B-6B77-E02A-492E-271633769B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5441E-5871-7CA1-8687-F8BABCD70B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F85C2-B388-C190-C1F2-694058C279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29D862-F9BC-4F1C-AB45-839A9C158688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5996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F0057-1784-CAE4-9834-CB9B29213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759EF0-784B-3D42-BA01-950219EB23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1671117"/>
            <a:ext cx="10515600" cy="44861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/>
              <a:t>A checklist for designing one kind of training plan:</a:t>
            </a:r>
          </a:p>
          <a:p>
            <a:pPr marL="342900" lvl="0" indent="-342900" algn="just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1600" dirty="0">
                <a:effectLst/>
                <a:ea typeface="Cambria" panose="02040503050406030204" pitchFamily="18" charset="0"/>
              </a:rPr>
              <a:t>Start with a small group of enthusiastic SAS programmers who have an immediate use-case for R.</a:t>
            </a:r>
          </a:p>
          <a:p>
            <a:pPr marL="342900" lvl="0" indent="-342900" algn="just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1600" dirty="0">
                <a:effectLst/>
                <a:ea typeface="Cambria" panose="02040503050406030204" pitchFamily="18" charset="0"/>
              </a:rPr>
              <a:t>Design a training plan that starts with primarily instructor led workshops.</a:t>
            </a:r>
          </a:p>
          <a:p>
            <a:pPr marL="342900" lvl="0" indent="-342900" algn="just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1600" dirty="0">
                <a:effectLst/>
                <a:ea typeface="Cambria" panose="02040503050406030204" pitchFamily="18" charset="0"/>
              </a:rPr>
              <a:t>The content of those workshops should be tailored to the day-to-day tasks that SAS programmers face, and should include hands-on exercises that replicate these tasks in R.</a:t>
            </a:r>
            <a:endParaRPr lang="en-GB" sz="1600" dirty="0">
              <a:effectLst/>
              <a:ea typeface="Cambria" panose="02040503050406030204" pitchFamily="18" charset="0"/>
            </a:endParaRPr>
          </a:p>
          <a:p>
            <a:pPr marL="342900" lvl="0" indent="-342900" algn="just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1600" dirty="0">
                <a:effectLst/>
                <a:ea typeface="Cambria" panose="02040503050406030204" pitchFamily="18" charset="0"/>
              </a:rPr>
              <a:t>The content should cover both base R, and some key packages (such as the tidyverse).</a:t>
            </a:r>
          </a:p>
          <a:p>
            <a:pPr marL="342900" lvl="0" indent="-342900" algn="just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1600" dirty="0">
                <a:effectLst/>
                <a:ea typeface="Cambria" panose="02040503050406030204" pitchFamily="18" charset="0"/>
              </a:rPr>
              <a:t>Complement the workshops with self-paced learning materials, and a central community of practice, where users can ask questions, share code, and learn from each other.</a:t>
            </a:r>
            <a:endParaRPr lang="en-GB" sz="1600" dirty="0">
              <a:effectLst/>
              <a:ea typeface="Cambria" panose="02040503050406030204" pitchFamily="18" charset="0"/>
            </a:endParaRPr>
          </a:p>
          <a:p>
            <a:pPr marL="342900" lvl="0" indent="-342900" algn="just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1600" dirty="0">
                <a:effectLst/>
                <a:ea typeface="Cambria" panose="02040503050406030204" pitchFamily="18" charset="0"/>
              </a:rPr>
              <a:t>Design a mentorship program that pairs experienced R users with SAS programmers</a:t>
            </a:r>
          </a:p>
          <a:p>
            <a:pPr marL="342900" lvl="0" indent="-342900" algn="just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1600" dirty="0">
                <a:effectLst/>
                <a:ea typeface="Cambria" panose="02040503050406030204" pitchFamily="18" charset="0"/>
              </a:rPr>
              <a:t>Ensure continued support post-training through this support network</a:t>
            </a:r>
            <a:endParaRPr lang="en-GB" sz="1600" dirty="0">
              <a:ea typeface="Cambria" panose="02040503050406030204" pitchFamily="18" charset="0"/>
            </a:endParaRPr>
          </a:p>
          <a:p>
            <a:pPr marL="0" lvl="0" indent="0" algn="just">
              <a:spcBef>
                <a:spcPts val="180"/>
              </a:spcBef>
              <a:spcAft>
                <a:spcPts val="180"/>
              </a:spcAft>
              <a:buNone/>
              <a:tabLst>
                <a:tab pos="228600" algn="l"/>
                <a:tab pos="457200" algn="l"/>
              </a:tabLst>
            </a:pPr>
            <a:endParaRPr lang="en-GB" sz="1600" dirty="0">
              <a:effectLst/>
              <a:ea typeface="Cambria" panose="02040503050406030204" pitchFamily="18" charset="0"/>
            </a:endParaRPr>
          </a:p>
          <a:p>
            <a:pPr marL="0" indent="0" algn="just">
              <a:spcBef>
                <a:spcPts val="180"/>
              </a:spcBef>
              <a:spcAft>
                <a:spcPts val="180"/>
              </a:spcAft>
              <a:buNone/>
              <a:tabLst>
                <a:tab pos="228600" algn="l"/>
                <a:tab pos="457200" algn="l"/>
              </a:tabLst>
            </a:pPr>
            <a:r>
              <a:rPr lang="en-US" sz="1600" dirty="0">
                <a:effectLst/>
                <a:ea typeface="Cambria" panose="02040503050406030204" pitchFamily="18" charset="0"/>
              </a:rPr>
              <a:t>By using this checklist or an alternative based on the considerations outlined, along with the methods and highlighting the common issues discussed, you can design a training program that effectively transitions SAS programmers to R and fosters a culture of collaboration and innovation within your </a:t>
            </a:r>
            <a:r>
              <a:rPr lang="en-US" sz="1600" dirty="0" err="1">
                <a:effectLst/>
                <a:ea typeface="Cambria" panose="02040503050406030204" pitchFamily="18" charset="0"/>
              </a:rPr>
              <a:t>organisation</a:t>
            </a:r>
            <a:r>
              <a:rPr lang="en-US" sz="1600" dirty="0">
                <a:effectLst/>
                <a:ea typeface="Cambria" panose="02040503050406030204" pitchFamily="18" charset="0"/>
              </a:rPr>
              <a:t>.</a:t>
            </a:r>
            <a:endParaRPr lang="en-GB" sz="1600" dirty="0">
              <a:effectLst/>
              <a:ea typeface="Cambria" panose="02040503050406030204" pitchFamily="18" charset="0"/>
            </a:endParaRPr>
          </a:p>
          <a:p>
            <a:pPr marL="0" lvl="0" indent="0" algn="just">
              <a:spcBef>
                <a:spcPts val="180"/>
              </a:spcBef>
              <a:spcAft>
                <a:spcPts val="180"/>
              </a:spcAft>
              <a:buNone/>
              <a:tabLst>
                <a:tab pos="228600" algn="l"/>
                <a:tab pos="457200" algn="l"/>
              </a:tabLst>
            </a:pPr>
            <a:endParaRPr lang="en-US" sz="1600" dirty="0">
              <a:effectLst/>
              <a:ea typeface="Cambria" panose="02040503050406030204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242DBF0-8B58-30A1-8359-C5331B48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Recommendations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E5D16-8AFB-88BF-876B-A0237D8302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3EBFC-B3E6-2434-93DA-8F1BAA7E8E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29D862-F9BC-4F1C-AB45-839A9C158688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475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B3C3111-2C95-D0A9-0F89-D7231B0B47C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sz="2000" kern="0" dirty="0">
                <a:effectLst/>
                <a:ea typeface="Times New Roman" panose="02020603050405020304" pitchFamily="18" charset="0"/>
              </a:rPr>
              <a:t>Common Issues and Solutions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31D1D42-EEBB-D904-4423-8415B0979FB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04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A97BDAC-D386-D01A-86D0-EF709DF7C9B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EBACC6B-2736-64A0-D8C2-3C12D3545D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01</a:t>
            </a:r>
            <a:endParaRPr lang="en-GB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8595EDEE-3576-E512-5E73-C3DBD1F6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GB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2B8F0BF-E2A9-7A37-17AB-7EDBB1FE0600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Ways to Integrate R and SAS</a:t>
            </a:r>
            <a:endParaRPr lang="en-GB" sz="240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D40D808-1BF6-AA99-D865-7D92B28103E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05</a:t>
            </a:r>
            <a:endParaRPr lang="en-GB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36853B8-72E4-47F7-EAB1-419FDA0B3F64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Considerations and Design Of A Training Plan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3793B3A-313E-2788-69B8-F08D001D5AD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02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E736123-3091-E4CC-4FE7-5011F19C81E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244303" y="4547251"/>
            <a:ext cx="2761550" cy="1250917"/>
          </a:xfrm>
        </p:spPr>
        <p:txBody>
          <a:bodyPr/>
          <a:lstStyle/>
          <a:p>
            <a:r>
              <a:rPr lang="en-US" dirty="0"/>
              <a:t>Conclusion and Recommendations</a:t>
            </a:r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856A0C-1230-DD15-25F3-8508B130051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06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270BC4E9-7110-43E4-7AE5-FE045E0D48A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/>
              <a:t>Methodologies Of Training R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19A36AB-252D-853E-CD94-4EE02BA9A330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/>
              <a:t>03</a:t>
            </a:r>
            <a:endParaRPr lang="en-GB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2E2F7B6-FFA4-EDE2-6F70-D72E0732F35F}"/>
              </a:ext>
            </a:extLst>
          </p:cNvPr>
          <p:cNvGrpSpPr/>
          <p:nvPr/>
        </p:nvGrpSpPr>
        <p:grpSpPr>
          <a:xfrm>
            <a:off x="838199" y="1717727"/>
            <a:ext cx="7367292" cy="3686476"/>
            <a:chOff x="933651" y="1694046"/>
            <a:chExt cx="7367292" cy="3686476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6FF29FE-81DC-3B27-6AC5-1844DA87AB60}"/>
                </a:ext>
              </a:extLst>
            </p:cNvPr>
            <p:cNvCxnSpPr>
              <a:cxnSpLocks/>
            </p:cNvCxnSpPr>
            <p:nvPr/>
          </p:nvCxnSpPr>
          <p:spPr>
            <a:xfrm>
              <a:off x="3171524" y="1694046"/>
              <a:ext cx="0" cy="3686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139504-41BD-DCDC-B773-6FC6D5CDF299}"/>
                </a:ext>
              </a:extLst>
            </p:cNvPr>
            <p:cNvCxnSpPr>
              <a:cxnSpLocks/>
            </p:cNvCxnSpPr>
            <p:nvPr/>
          </p:nvCxnSpPr>
          <p:spPr>
            <a:xfrm>
              <a:off x="5947694" y="1694046"/>
              <a:ext cx="0" cy="3686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32DF6E2-C9F2-8A92-E764-4F065B6247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3651" y="3537284"/>
              <a:ext cx="73672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4E9C24E-1BAC-CECC-34C2-550AFF30085F}"/>
                </a:ext>
              </a:extLst>
            </p:cNvPr>
            <p:cNvSpPr/>
            <p:nvPr/>
          </p:nvSpPr>
          <p:spPr>
            <a:xfrm>
              <a:off x="3058017" y="3419044"/>
              <a:ext cx="236480" cy="23648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751AC45-87DC-F88D-869E-AD343032C417}"/>
                </a:ext>
              </a:extLst>
            </p:cNvPr>
            <p:cNvSpPr/>
            <p:nvPr/>
          </p:nvSpPr>
          <p:spPr>
            <a:xfrm>
              <a:off x="5829454" y="3419044"/>
              <a:ext cx="236480" cy="23648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833B391D-D8F3-B814-1FCE-A51E93E128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FFE748BF-E519-D26F-87F9-18721A9130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B2ADC4-82F7-4F83-9DEB-A31CDADC9AF7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912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8685413-A651-95F1-D3AA-8A519874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D4BA94-9446-5884-F1D7-D807E5C27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34451-DEE3-C8CA-40E4-BA3E7F5259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2C008-DA5B-C75E-1A44-12E23F080F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29D862-F9BC-4F1C-AB45-839A9C158688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85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DF6A-EC16-75F7-0218-D1F5E857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Considerations and Design of A Training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16215-FE8E-4077-2EDC-00435987A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59D89-AE39-C7AD-DE78-906B49F433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A55F1-CDC5-613E-EDEF-0C078C4478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29D862-F9BC-4F1C-AB45-839A9C158688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995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3079E-72DC-4295-820F-7841021E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ECA06F-2CE5-4ECC-D17C-A5256F22C03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1000"/>
              </a:spcBef>
              <a:buNone/>
            </a:pPr>
            <a:endParaRPr lang="en-US" sz="1800" b="1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000"/>
              </a:spcBef>
              <a:buFont typeface="+mj-lt"/>
              <a:buAutoNum type="arabicPeriod"/>
            </a:pPr>
            <a:r>
              <a:rPr lang="en-US" sz="2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Demonstrate Value</a:t>
            </a:r>
          </a:p>
          <a:p>
            <a:pPr lvl="1" algn="just">
              <a:spcBef>
                <a:spcPts val="180"/>
              </a:spcBef>
              <a:spcAft>
                <a:spcPts val="180"/>
              </a:spcAft>
              <a:tabLst>
                <a:tab pos="228600" algn="l"/>
                <a:tab pos="457200" algn="l"/>
              </a:tabLst>
            </a:pPr>
            <a:r>
              <a:rPr lang="en-GB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ea typeface="Cambria" panose="02040503050406030204" pitchFamily="18" charset="0"/>
              </a:rPr>
              <a:t>Cost benefits</a:t>
            </a:r>
          </a:p>
          <a:p>
            <a:pPr lvl="1" algn="just">
              <a:spcBef>
                <a:spcPts val="180"/>
              </a:spcBef>
              <a:spcAft>
                <a:spcPts val="180"/>
              </a:spcAft>
              <a:tabLst>
                <a:tab pos="228600" algn="l"/>
                <a:tab pos="457200" algn="l"/>
              </a:tabLst>
            </a:pPr>
            <a:r>
              <a:rPr lang="en-US" dirty="0">
                <a:effectLst/>
                <a:ea typeface="Cambria" panose="02040503050406030204" pitchFamily="18" charset="0"/>
              </a:rPr>
              <a:t>Alignment with innovation</a:t>
            </a:r>
            <a:endParaRPr lang="en-GB" sz="2000" b="1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000"/>
              </a:spcBef>
              <a:buFont typeface="+mj-lt"/>
              <a:buAutoNum type="arabicPeriod"/>
            </a:pPr>
            <a:r>
              <a:rPr lang="en-US" sz="2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Collaborate with Leadership</a:t>
            </a:r>
            <a:endParaRPr lang="en-GB" sz="24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180"/>
              </a:spcBef>
              <a:spcAft>
                <a:spcPts val="180"/>
              </a:spcAft>
              <a:tabLst>
                <a:tab pos="228600" algn="l"/>
                <a:tab pos="457200" algn="l"/>
              </a:tabLst>
            </a:pPr>
            <a:r>
              <a:rPr lang="en-US" sz="2000" dirty="0">
                <a:effectLst/>
                <a:ea typeface="Cambria" panose="02040503050406030204" pitchFamily="18" charset="0"/>
              </a:rPr>
              <a:t>Have a champion in the senior leadership team</a:t>
            </a:r>
          </a:p>
          <a:p>
            <a:pPr lvl="1" algn="just">
              <a:spcBef>
                <a:spcPts val="180"/>
              </a:spcBef>
              <a:spcAft>
                <a:spcPts val="180"/>
              </a:spcAft>
              <a:tabLst>
                <a:tab pos="228600" algn="l"/>
                <a:tab pos="457200" algn="l"/>
              </a:tabLst>
            </a:pPr>
            <a:r>
              <a:rPr lang="en-US" sz="2000" dirty="0">
                <a:effectLst/>
                <a:ea typeface="Cambria" panose="02040503050406030204" pitchFamily="18" charset="0"/>
              </a:rPr>
              <a:t>Feedback on success</a:t>
            </a:r>
            <a:endParaRPr lang="en-GB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311DF68-DB7C-1CAF-6045-CDF01ACF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Organisation Buy-In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4D7FC-44F2-A150-9186-8ECFFB28BE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41859-7D10-1B3B-20FF-3388FE7426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29D862-F9BC-4F1C-AB45-839A9C158688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368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BEDA9-31B7-34F8-E959-130DB1DE7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780FEB-71FF-4F8E-2F7B-E5EFED75220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000"/>
              </a:spcBef>
              <a:buFont typeface="+mj-lt"/>
              <a:buAutoNum type="arabicPeriod"/>
            </a:pPr>
            <a:endParaRPr lang="en-US" sz="18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000"/>
              </a:spcBef>
              <a:buFont typeface="+mj-lt"/>
              <a:buAutoNum type="arabicPeriod"/>
            </a:pPr>
            <a:r>
              <a:rPr lang="en-US" sz="24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Incentivise</a:t>
            </a:r>
            <a:r>
              <a:rPr lang="en-US" sz="2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Learning</a:t>
            </a:r>
            <a:endParaRPr lang="en-GB" sz="24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180"/>
              </a:spcBef>
              <a:spcAft>
                <a:spcPts val="180"/>
              </a:spcAft>
              <a:tabLst>
                <a:tab pos="228600" algn="l"/>
                <a:tab pos="457200" algn="l"/>
              </a:tabLst>
            </a:pPr>
            <a:r>
              <a:rPr lang="en-US" sz="2000" dirty="0">
                <a:effectLst/>
                <a:ea typeface="Cambria" panose="02040503050406030204" pitchFamily="18" charset="0"/>
              </a:rPr>
              <a:t>Encourage competition</a:t>
            </a:r>
            <a:endParaRPr lang="en-GB" sz="2000" dirty="0">
              <a:effectLst/>
              <a:ea typeface="Cambria" panose="02040503050406030204" pitchFamily="18" charset="0"/>
            </a:endParaRPr>
          </a:p>
          <a:p>
            <a:pPr lvl="1" algn="just">
              <a:spcBef>
                <a:spcPts val="180"/>
              </a:spcBef>
              <a:spcAft>
                <a:spcPts val="180"/>
              </a:spcAft>
              <a:tabLst>
                <a:tab pos="228600" algn="l"/>
                <a:tab pos="457200" algn="l"/>
              </a:tabLst>
            </a:pPr>
            <a:r>
              <a:rPr lang="en-US" sz="2000" dirty="0">
                <a:effectLst/>
                <a:ea typeface="Cambria" panose="02040503050406030204" pitchFamily="18" charset="0"/>
              </a:rPr>
              <a:t>Highlight career benefits</a:t>
            </a:r>
          </a:p>
          <a:p>
            <a:pPr lvl="1" algn="just">
              <a:spcBef>
                <a:spcPts val="180"/>
              </a:spcBef>
              <a:spcAft>
                <a:spcPts val="180"/>
              </a:spcAft>
              <a:tabLst>
                <a:tab pos="228600" algn="l"/>
                <a:tab pos="457200" algn="l"/>
              </a:tabLst>
            </a:pPr>
            <a:r>
              <a:rPr lang="en-US" sz="2000" dirty="0">
                <a:effectLst/>
                <a:ea typeface="Cambria" panose="02040503050406030204" pitchFamily="18" charset="0"/>
              </a:rPr>
              <a:t>Address pain points</a:t>
            </a:r>
          </a:p>
          <a:p>
            <a:pPr algn="just"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US" sz="2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Ensure Support and Community</a:t>
            </a:r>
            <a:endParaRPr lang="en-GB" sz="24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180"/>
              </a:spcBef>
              <a:spcAft>
                <a:spcPts val="180"/>
              </a:spcAft>
              <a:tabLst>
                <a:tab pos="228600" algn="l"/>
                <a:tab pos="457200" algn="l"/>
              </a:tabLst>
            </a:pPr>
            <a:r>
              <a:rPr lang="en-US" sz="2000" dirty="0">
                <a:effectLst/>
                <a:ea typeface="Cambria" panose="02040503050406030204" pitchFamily="18" charset="0"/>
              </a:rPr>
              <a:t>Create mentorship programs</a:t>
            </a:r>
          </a:p>
          <a:p>
            <a:pPr lvl="1" algn="just">
              <a:spcBef>
                <a:spcPts val="180"/>
              </a:spcBef>
              <a:spcAft>
                <a:spcPts val="180"/>
              </a:spcAft>
              <a:tabLst>
                <a:tab pos="228600" algn="l"/>
                <a:tab pos="457200" algn="l"/>
              </a:tabLst>
            </a:pPr>
            <a:r>
              <a:rPr lang="en-US" sz="2000" dirty="0">
                <a:effectLst/>
                <a:ea typeface="Cambria" panose="02040503050406030204" pitchFamily="18" charset="0"/>
              </a:rPr>
              <a:t>Ongoing support</a:t>
            </a:r>
            <a:endParaRPr lang="en-GB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49A85A-33A0-D07A-1419-9AC26325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Buy-In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40BCD-DCFD-138F-CE41-1F046690E2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81B9A-0FE5-B48D-2E7C-7B9C9CE891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29D862-F9BC-4F1C-AB45-839A9C158688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5854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7DFD2-38C9-CD82-3B36-9E74EBA02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F13608-D5A8-8A31-1807-2CAAFCFC351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000"/>
              </a:spcBef>
              <a:buFont typeface="+mj-lt"/>
              <a:buAutoNum type="arabicPeriod"/>
            </a:pPr>
            <a:endParaRPr lang="en-US" sz="18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000"/>
              </a:spcBef>
              <a:buFont typeface="+mj-lt"/>
              <a:buAutoNum type="arabicPeriod"/>
            </a:pPr>
            <a:r>
              <a:rPr lang="en-US" sz="2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Assess Skill Levels and Engagement</a:t>
            </a:r>
          </a:p>
          <a:p>
            <a:pPr algn="just">
              <a:spcBef>
                <a:spcPts val="1000"/>
              </a:spcBef>
              <a:buFont typeface="+mj-lt"/>
              <a:buAutoNum type="arabicPeriod"/>
            </a:pPr>
            <a:endParaRPr lang="en-GB" sz="24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000"/>
              </a:spcBef>
              <a:buFont typeface="+mj-lt"/>
              <a:buAutoNum type="arabicPeriod"/>
            </a:pPr>
            <a:r>
              <a:rPr lang="en-US" sz="2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Align Training with Where Users Are</a:t>
            </a:r>
          </a:p>
          <a:p>
            <a:pPr algn="just">
              <a:spcBef>
                <a:spcPts val="1000"/>
              </a:spcBef>
              <a:buFont typeface="+mj-lt"/>
              <a:buAutoNum type="arabicPeriod"/>
            </a:pPr>
            <a:endParaRPr lang="en-GB" sz="24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000"/>
              </a:spcBef>
              <a:buFont typeface="+mj-lt"/>
              <a:buAutoNum type="arabicPeriod"/>
            </a:pPr>
            <a:r>
              <a:rPr lang="en-US" sz="2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Determine Frequency and Structure</a:t>
            </a:r>
            <a:endParaRPr lang="en-GB" sz="24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897FA18-8272-9AE7-EF56-E73B41FB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for Designing A Training Plan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08D3C-3440-F483-6E9E-CBF412F6C1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91A07-6AF5-20F6-34D9-C1DD369478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29D862-F9BC-4F1C-AB45-839A9C158688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370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3C70-E4EC-9E3E-3FB4-E10FF6D41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Methodologies of Training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EC071-A3CB-5983-7B0B-C68DE2F490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A2451-8E26-D7DF-0FAA-6729456DBF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8A5AA-7825-BC89-D831-8DF71D833A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29D862-F9BC-4F1C-AB45-839A9C158688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334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912E4-7DE3-5535-0370-8FEC11E7F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9E3C834-75F1-308F-F439-1308E7A19F4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 algn="just">
              <a:spcBef>
                <a:spcPts val="1000"/>
              </a:spcBef>
              <a:buFont typeface="+mj-lt"/>
              <a:buAutoNum type="arabicPeriod"/>
            </a:pPr>
            <a:r>
              <a:rPr lang="en-US" sz="20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Workshop Based Learning</a:t>
            </a:r>
          </a:p>
          <a:p>
            <a:pPr lvl="1" algn="just">
              <a:spcBef>
                <a:spcPts val="1000"/>
              </a:spcBef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Instructor-led sessions</a:t>
            </a:r>
          </a:p>
          <a:p>
            <a:pPr lvl="1" algn="just">
              <a:spcBef>
                <a:spcPts val="1000"/>
              </a:spcBef>
            </a:pP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-paced additional learning</a:t>
            </a:r>
            <a:endParaRPr lang="en-GB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1000"/>
              </a:spcBef>
              <a:buFont typeface="+mj-lt"/>
              <a:buAutoNum type="arabicPeriod"/>
            </a:pPr>
            <a:r>
              <a:rPr lang="en-US" sz="20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Project Based Learning</a:t>
            </a:r>
          </a:p>
          <a:p>
            <a:pPr lvl="1" algn="just">
              <a:spcBef>
                <a:spcPts val="1000"/>
              </a:spcBef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Real-life projects</a:t>
            </a:r>
          </a:p>
          <a:p>
            <a:pPr lvl="1" algn="just">
              <a:spcBef>
                <a:spcPts val="1000"/>
              </a:spcBef>
            </a:pP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Comparative coding</a:t>
            </a:r>
            <a:endParaRPr lang="en-GB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1000"/>
              </a:spcBef>
              <a:buFont typeface="+mj-lt"/>
              <a:buAutoNum type="arabicPeriod"/>
            </a:pPr>
            <a:r>
              <a:rPr lang="en-US" sz="20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Course Based Learning</a:t>
            </a:r>
          </a:p>
          <a:p>
            <a:pPr lvl="1" algn="just">
              <a:spcBef>
                <a:spcPts val="1000"/>
              </a:spcBef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Online Courses</a:t>
            </a:r>
            <a:endParaRPr lang="en-GB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1000"/>
              </a:spcBef>
              <a:buFont typeface="+mj-lt"/>
              <a:buAutoNum type="arabicPeriod"/>
            </a:pPr>
            <a:r>
              <a:rPr lang="en-US" sz="20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Gamification, Continuous Learning, and Collaboration</a:t>
            </a:r>
            <a:endParaRPr lang="en-GB" sz="20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1EE28F8-DD2A-CF5C-83EF-FA6022E1A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Train SAS Programmers in R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749CE-10B4-3292-EEF1-572A75DEA1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732FD-A3FC-3A19-494A-770ED79560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29D862-F9BC-4F1C-AB45-839A9C158688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7497697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">
  <a:themeElements>
    <a:clrScheme name="Katalyze">
      <a:dk1>
        <a:srgbClr val="002B49"/>
      </a:dk1>
      <a:lt1>
        <a:sysClr val="window" lastClr="FFFFFF"/>
      </a:lt1>
      <a:dk2>
        <a:srgbClr val="3C2D91"/>
      </a:dk2>
      <a:lt2>
        <a:srgbClr val="FFFFFF"/>
      </a:lt2>
      <a:accent1>
        <a:srgbClr val="940080"/>
      </a:accent1>
      <a:accent2>
        <a:srgbClr val="3C2D91"/>
      </a:accent2>
      <a:accent3>
        <a:srgbClr val="E2186F"/>
      </a:accent3>
      <a:accent4>
        <a:srgbClr val="F15A24"/>
      </a:accent4>
      <a:accent5>
        <a:srgbClr val="FBAD3A"/>
      </a:accent5>
      <a:accent6>
        <a:srgbClr val="006B2A"/>
      </a:accent6>
      <a:hlink>
        <a:srgbClr val="FBAD3A"/>
      </a:hlink>
      <a:folHlink>
        <a:srgbClr val="940080"/>
      </a:folHlink>
    </a:clrScheme>
    <a:fontScheme name="Katalyze">
      <a:majorFont>
        <a:latin typeface="Montserrat ExtraBold"/>
        <a:ea typeface=""/>
        <a:cs typeface=""/>
      </a:majorFont>
      <a:minorFont>
        <a:latin typeface="Montserrat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atalyze Data - Powerpoint Template" id="{103EC243-7E33-4062-83A2-C45F97803A12}" vid="{596F1781-4E16-4714-9F44-CE932ADFF7ED}"/>
    </a:ext>
  </a:extLst>
</a:theme>
</file>

<file path=ppt/theme/theme2.xml><?xml version="1.0" encoding="utf-8"?>
<a:theme xmlns:a="http://schemas.openxmlformats.org/drawingml/2006/main" name="Covers and Dividers">
  <a:themeElements>
    <a:clrScheme name="Katalyze">
      <a:dk1>
        <a:srgbClr val="002B49"/>
      </a:dk1>
      <a:lt1>
        <a:sysClr val="window" lastClr="FFFFFF"/>
      </a:lt1>
      <a:dk2>
        <a:srgbClr val="3C2D91"/>
      </a:dk2>
      <a:lt2>
        <a:srgbClr val="FFFFFF"/>
      </a:lt2>
      <a:accent1>
        <a:srgbClr val="940080"/>
      </a:accent1>
      <a:accent2>
        <a:srgbClr val="3C2D91"/>
      </a:accent2>
      <a:accent3>
        <a:srgbClr val="E2186F"/>
      </a:accent3>
      <a:accent4>
        <a:srgbClr val="F15A24"/>
      </a:accent4>
      <a:accent5>
        <a:srgbClr val="FBAD3A"/>
      </a:accent5>
      <a:accent6>
        <a:srgbClr val="006B2A"/>
      </a:accent6>
      <a:hlink>
        <a:srgbClr val="FBAD3A"/>
      </a:hlink>
      <a:folHlink>
        <a:srgbClr val="940080"/>
      </a:folHlink>
    </a:clrScheme>
    <a:fontScheme name="Katalyze">
      <a:majorFont>
        <a:latin typeface="Montserrat ExtraBold"/>
        <a:ea typeface=""/>
        <a:cs typeface=""/>
      </a:majorFont>
      <a:minorFont>
        <a:latin typeface="Montserrat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atalyze Data - Powerpoint Template" id="{103EC243-7E33-4062-83A2-C45F97803A12}" vid="{E8AC3957-5773-4D0A-B8D4-908C6D6D3AA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e3fd61a-31d3-40c2-9250-2be8f70f2a0f">
      <Terms xmlns="http://schemas.microsoft.com/office/infopath/2007/PartnerControls"/>
    </lcf76f155ced4ddcb4097134ff3c332f>
    <TaxCatchAll xmlns="85c86693-9c7d-4a09-b1c4-9c620234932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84891D8698964CA7C7E5FF4A8BB041" ma:contentTypeVersion="15" ma:contentTypeDescription="Create a new document." ma:contentTypeScope="" ma:versionID="5dc82e4448e3a6a721c9080aa7360a44">
  <xsd:schema xmlns:xsd="http://www.w3.org/2001/XMLSchema" xmlns:xs="http://www.w3.org/2001/XMLSchema" xmlns:p="http://schemas.microsoft.com/office/2006/metadata/properties" xmlns:ns2="6e3fd61a-31d3-40c2-9250-2be8f70f2a0f" xmlns:ns3="85c86693-9c7d-4a09-b1c4-9c620234932b" targetNamespace="http://schemas.microsoft.com/office/2006/metadata/properties" ma:root="true" ma:fieldsID="7e5943dff87c0c843446bc085590a3a7" ns2:_="" ns3:_="">
    <xsd:import namespace="6e3fd61a-31d3-40c2-9250-2be8f70f2a0f"/>
    <xsd:import namespace="85c86693-9c7d-4a09-b1c4-9c62023493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3fd61a-31d3-40c2-9250-2be8f70f2a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e5aa001-0623-4fd9-8bbc-c5147cb8629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c86693-9c7d-4a09-b1c4-9c620234932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3a19cced-a04e-4e29-8d13-a4e93fac4ba9}" ma:internalName="TaxCatchAll" ma:showField="CatchAllData" ma:web="85c86693-9c7d-4a09-b1c4-9c620234932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94DCC3-A303-463E-ADD0-5A998DFDDFE7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f6637beb-2e12-48ac-87ab-8851c1abd487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3c1caa8-2ad3-496b-bbc0-6e6965feb847"/>
    <ds:schemaRef ds:uri="http://www.w3.org/XML/1998/namespace"/>
    <ds:schemaRef ds:uri="6e3fd61a-31d3-40c2-9250-2be8f70f2a0f"/>
    <ds:schemaRef ds:uri="85c86693-9c7d-4a09-b1c4-9c620234932b"/>
  </ds:schemaRefs>
</ds:datastoreItem>
</file>

<file path=customXml/itemProps2.xml><?xml version="1.0" encoding="utf-8"?>
<ds:datastoreItem xmlns:ds="http://schemas.openxmlformats.org/officeDocument/2006/customXml" ds:itemID="{359061EB-D927-40CF-BAC5-0E6DEC7A04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3fd61a-31d3-40c2-9250-2be8f70f2a0f"/>
    <ds:schemaRef ds:uri="85c86693-9c7d-4a09-b1c4-9c62023493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E91659-6EC0-4280-A9EB-2F7E301665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Katalyze Data</Template>
  <TotalTime>59</TotalTime>
  <Words>636</Words>
  <Application>Microsoft Office PowerPoint</Application>
  <PresentationFormat>Widescreen</PresentationFormat>
  <Paragraphs>141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Arial Rounded MT Bold</vt:lpstr>
      <vt:lpstr>Calibri</vt:lpstr>
      <vt:lpstr>Cambria</vt:lpstr>
      <vt:lpstr>Montserrat ExtraBold</vt:lpstr>
      <vt:lpstr>Montserrat Medium</vt:lpstr>
      <vt:lpstr>Montserrat SemiBold</vt:lpstr>
      <vt:lpstr>Times New Roman</vt:lpstr>
      <vt:lpstr>Contents</vt:lpstr>
      <vt:lpstr>Covers and Dividers</vt:lpstr>
      <vt:lpstr>Paper TT09</vt:lpstr>
      <vt:lpstr>Contents</vt:lpstr>
      <vt:lpstr>Introduction</vt:lpstr>
      <vt:lpstr>Considerations and Design of A Training Plan</vt:lpstr>
      <vt:lpstr>Organisation Buy-In</vt:lpstr>
      <vt:lpstr>User Buy-In</vt:lpstr>
      <vt:lpstr>Considerations for Designing A Training Plan</vt:lpstr>
      <vt:lpstr>Methodologies of Training R</vt:lpstr>
      <vt:lpstr>How To Train SAS Programmers in R</vt:lpstr>
      <vt:lpstr>What To Train SAS Programmers in R</vt:lpstr>
      <vt:lpstr>Common Issues and Solutions</vt:lpstr>
      <vt:lpstr>Thinking About Data</vt:lpstr>
      <vt:lpstr>Missing Values</vt:lpstr>
      <vt:lpstr>Big Data</vt:lpstr>
      <vt:lpstr>Different Numerical Results</vt:lpstr>
      <vt:lpstr>Ways to Integrate R and SAS</vt:lpstr>
      <vt:lpstr>Using R in SAS &amp; Using SAS in R</vt:lpstr>
      <vt:lpstr>Conclusion and Recommendations </vt:lpstr>
      <vt:lpstr>Conclusion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Walshe</dc:creator>
  <cp:lastModifiedBy>Michael Walshe</cp:lastModifiedBy>
  <cp:revision>37</cp:revision>
  <dcterms:created xsi:type="dcterms:W3CDTF">2024-10-11T12:02:58Z</dcterms:created>
  <dcterms:modified xsi:type="dcterms:W3CDTF">2024-10-11T16:20:23Z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0x010100DB84891D8698964CA7C7E5FF4A8BB041</vt:lpwstr>
  </property>
  <property fmtid="{D5CDD505-2E9C-101B-9397-08002B2CF9AE}" pid="3" name="MediaServiceImageTags">
    <vt:lpwstr/>
  </property>
</Properties>
</file>