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576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914400"/>
            <a:ext cx="10134600" cy="1676400"/>
          </a:xfrm>
        </p:spPr>
        <p:txBody>
          <a:bodyPr>
            <a:normAutofit/>
          </a:bodyPr>
          <a:lstStyle/>
          <a:p>
            <a:r>
              <a:rPr lang="en-US" sz="5000" dirty="0"/>
              <a:t>Wine Not ? Analyze Data in Wine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2" y="4191000"/>
            <a:ext cx="8735325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dirty="0"/>
              <a:t>Michael </a:t>
            </a:r>
            <a:r>
              <a:rPr lang="en-US" dirty="0" err="1"/>
              <a:t>Weikman</a:t>
            </a:r>
            <a:r>
              <a:rPr lang="en-US" dirty="0"/>
              <a:t>, Nicole Norman, Mohammad Usman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 Trend in Wine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33244" y="1828800"/>
            <a:ext cx="10360501" cy="2946403"/>
          </a:xfrm>
        </p:spPr>
        <p:txBody>
          <a:bodyPr>
            <a:normAutofit/>
          </a:bodyPr>
          <a:lstStyle/>
          <a:p>
            <a:r>
              <a:rPr lang="en-US" dirty="0"/>
              <a:t>Analyze by its Preferences.</a:t>
            </a:r>
          </a:p>
          <a:p>
            <a:r>
              <a:rPr lang="en-US" dirty="0"/>
              <a:t>Data set for difference in variety.</a:t>
            </a:r>
          </a:p>
          <a:p>
            <a:r>
              <a:rPr lang="en-US" dirty="0"/>
              <a:t>Differences in wine by its Location.</a:t>
            </a:r>
          </a:p>
          <a:p>
            <a:r>
              <a:rPr lang="en-US" dirty="0"/>
              <a:t>Analyze the Price in wine by different categories.</a:t>
            </a:r>
          </a:p>
          <a:p>
            <a:r>
              <a:rPr lang="en-US" dirty="0"/>
              <a:t>Top wine by it </a:t>
            </a:r>
            <a:r>
              <a:rPr lang="en-US"/>
              <a:t>brand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</TotalTime>
  <Words>149</Words>
  <Application>Microsoft Office PowerPoint</Application>
  <PresentationFormat>Custom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Wine Not ? Analyze Data in Wine</vt:lpstr>
      <vt:lpstr>Analyze Data Trend in Wine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Not ? Analyze Data Trend in Wine with it’s Preference, Variety, Location, and Price.</dc:title>
  <dc:creator>Mohammad Usman</dc:creator>
  <cp:lastModifiedBy>Mohammad Usman</cp:lastModifiedBy>
  <cp:revision>3</cp:revision>
  <dcterms:created xsi:type="dcterms:W3CDTF">2020-03-14T14:12:04Z</dcterms:created>
  <dcterms:modified xsi:type="dcterms:W3CDTF">2020-03-18T22:30:09Z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