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2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7EE62-E3D0-4E7B-B469-EAEE700658EE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Active Contours Without Edges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296144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Group A2</a:t>
            </a:r>
          </a:p>
          <a:p>
            <a:r>
              <a:rPr lang="en-GB" dirty="0" smtClean="0"/>
              <a:t>John </a:t>
            </a:r>
            <a:r>
              <a:rPr lang="en-GB" dirty="0" err="1" smtClean="0"/>
              <a:t>Charlesworth</a:t>
            </a:r>
            <a:endParaRPr lang="en-GB" dirty="0" smtClean="0"/>
          </a:p>
          <a:p>
            <a:r>
              <a:rPr lang="en-GB" dirty="0" smtClean="0"/>
              <a:t>Michael Hodgson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50416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</a:t>
            </a:r>
          </a:p>
          <a:p>
            <a:r>
              <a:rPr lang="en-GB" dirty="0" smtClean="0"/>
              <a:t>Theory</a:t>
            </a:r>
          </a:p>
          <a:p>
            <a:r>
              <a:rPr lang="en-GB" dirty="0" smtClean="0"/>
              <a:t>Implementation</a:t>
            </a:r>
          </a:p>
          <a:p>
            <a:r>
              <a:rPr lang="en-GB" dirty="0" smtClean="0"/>
              <a:t>Results</a:t>
            </a:r>
          </a:p>
          <a:p>
            <a:r>
              <a:rPr lang="en-GB" dirty="0" smtClean="0"/>
              <a:t>Demo</a:t>
            </a:r>
          </a:p>
          <a:p>
            <a:r>
              <a:rPr lang="en-GB" dirty="0" smtClean="0"/>
              <a:t>Extensions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0971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Method for detection of objects within an image</a:t>
            </a:r>
          </a:p>
          <a:p>
            <a:r>
              <a:rPr lang="en-GB" dirty="0" smtClean="0"/>
              <a:t>Minimise an energy function</a:t>
            </a:r>
          </a:p>
          <a:p>
            <a:r>
              <a:rPr lang="en-GB" dirty="0" smtClean="0"/>
              <a:t>Does not use any edge detection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67411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 – Basic Active Contours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it, what does it do? How does it work?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 – Level Sets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are they, why would we want them?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 – Using Level Sets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Getting level sets into snakes</a:t>
            </a:r>
          </a:p>
          <a:p>
            <a:r>
              <a:rPr lang="en-GB" dirty="0" smtClean="0"/>
              <a:t>Introduce the Maths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 – Minimising the Energy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Show diagrams for how the edge is the minimum energy</a:t>
            </a:r>
          </a:p>
          <a:p>
            <a:r>
              <a:rPr lang="en-GB" dirty="0" smtClean="0"/>
              <a:t>Continue maths with the fact that we need to minimise: goes neatly into </a:t>
            </a:r>
            <a:r>
              <a:rPr lang="en-GB" dirty="0" err="1" smtClean="0"/>
              <a:t>michael’s</a:t>
            </a:r>
            <a:r>
              <a:rPr lang="en-GB" dirty="0" smtClean="0"/>
              <a:t> implementation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113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Active Contours Without Edges</vt:lpstr>
      <vt:lpstr>Contents</vt:lpstr>
      <vt:lpstr>Introduction</vt:lpstr>
      <vt:lpstr>Theory – Basic Active Contours</vt:lpstr>
      <vt:lpstr>Theory – Level Sets</vt:lpstr>
      <vt:lpstr>Theory – Using Level Sets</vt:lpstr>
      <vt:lpstr>Theory – Minimising the Energy</vt:lpstr>
    </vt:vector>
  </TitlesOfParts>
  <Company>University of Southampton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Contours Without Edges</dc:title>
  <dc:creator>John G Charlesworth</dc:creator>
  <cp:lastModifiedBy>John</cp:lastModifiedBy>
  <cp:revision>10</cp:revision>
  <dcterms:created xsi:type="dcterms:W3CDTF">2012-02-16T17:42:44Z</dcterms:created>
  <dcterms:modified xsi:type="dcterms:W3CDTF">2012-02-20T01:05:47Z</dcterms:modified>
</cp:coreProperties>
</file>