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7F97EE62-E3D0-4E7B-B469-EAEE700658EE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E62-E3D0-4E7B-B469-EAEE700658EE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11BD-094F-4FD0-B9E7-C347FC64F4D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F97EE62-E3D0-4E7B-B469-EAEE700658EE}" type="datetimeFigureOut">
              <a:rPr lang="en-GB" smtClean="0"/>
              <a:t>16/02/2012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D8511BD-094F-4FD0-B9E7-C347FC64F4D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Active Contours Without Edges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296144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Group A2</a:t>
            </a:r>
          </a:p>
          <a:p>
            <a:r>
              <a:rPr lang="en-GB" dirty="0" smtClean="0"/>
              <a:t>John </a:t>
            </a:r>
            <a:r>
              <a:rPr lang="en-GB" dirty="0" err="1" smtClean="0"/>
              <a:t>Charlesworth</a:t>
            </a:r>
            <a:endParaRPr lang="en-GB" dirty="0" smtClean="0"/>
          </a:p>
          <a:p>
            <a:r>
              <a:rPr lang="en-GB" dirty="0" smtClean="0"/>
              <a:t>Michael Hodgson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16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Theory</a:t>
            </a:r>
          </a:p>
          <a:p>
            <a:pPr lvl="1"/>
            <a:r>
              <a:rPr lang="en-GB" dirty="0" smtClean="0"/>
              <a:t>Basic active contours</a:t>
            </a:r>
          </a:p>
          <a:p>
            <a:pPr lvl="1"/>
            <a:r>
              <a:rPr lang="en-GB" smtClean="0"/>
              <a:t>Level sets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for detection of objects within an image</a:t>
            </a:r>
          </a:p>
          <a:p>
            <a:r>
              <a:rPr lang="en-GB" dirty="0" smtClean="0"/>
              <a:t>Minimise an energy function</a:t>
            </a:r>
          </a:p>
          <a:p>
            <a:r>
              <a:rPr lang="en-GB" dirty="0" smtClean="0"/>
              <a:t>Does not use any edge 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118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10</TotalTime>
  <Words>37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Couture</vt:lpstr>
      <vt:lpstr>Active Contours Without Edges</vt:lpstr>
      <vt:lpstr>Contents</vt:lpstr>
      <vt:lpstr>Introduction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Contours Without Edges</dc:title>
  <dc:creator>John G Charlesworth</dc:creator>
  <cp:lastModifiedBy>John G Charlesworth</cp:lastModifiedBy>
  <cp:revision>2</cp:revision>
  <dcterms:created xsi:type="dcterms:W3CDTF">2012-02-16T17:42:44Z</dcterms:created>
  <dcterms:modified xsi:type="dcterms:W3CDTF">2012-02-16T17:52:55Z</dcterms:modified>
</cp:coreProperties>
</file>