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70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58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Functions of the mean values of the image inside the contour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 </a:t>
            </a:r>
            <a:r>
              <a:rPr lang="en-GB" sz="2800" dirty="0" smtClean="0">
                <a:solidFill>
                  <a:schemeClr val="tx1"/>
                </a:solidFill>
              </a:rPr>
              <a:t>and 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321297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213285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1680" y="1628800"/>
            <a:ext cx="1584176" cy="15841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35696" y="4725144"/>
            <a:ext cx="792088" cy="7200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time dependant PDE</a:t>
            </a:r>
          </a:p>
          <a:p>
            <a:pPr lvl="1"/>
            <a:r>
              <a:rPr lang="en-GB" dirty="0" smtClean="0"/>
              <a:t>They do say use of time dependant PDE is not crucial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-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cheated</a:t>
            </a:r>
          </a:p>
          <a:p>
            <a:pPr lvl="1"/>
            <a:r>
              <a:rPr lang="en-GB" dirty="0" smtClean="0"/>
              <a:t>Re-implemented existing </a:t>
            </a:r>
            <a:r>
              <a:rPr lang="en-GB" dirty="0" err="1" smtClean="0"/>
              <a:t>Matlab</a:t>
            </a:r>
            <a:r>
              <a:rPr lang="en-GB" dirty="0" smtClean="0"/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pPr lvl="1"/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55976" y="279582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4643"/>
          <a:stretch>
            <a:fillRect/>
          </a:stretch>
        </p:blipFill>
        <p:spPr bwMode="auto">
          <a:xfrm>
            <a:off x="323528" y="2276872"/>
            <a:ext cx="85994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2492896"/>
            <a:ext cx="1008112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Regularized Dirac delta function:</a:t>
            </a:r>
          </a:p>
          <a:p>
            <a:pPr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ε</a:t>
            </a:r>
            <a:r>
              <a:rPr lang="en-GB" sz="2800" dirty="0" smtClean="0">
                <a:solidFill>
                  <a:schemeClr val="tx1"/>
                </a:solidFill>
              </a:rPr>
              <a:t> is set to 1.0 for our experiments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1245"/>
            <a:ext cx="3312368" cy="13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We do </a:t>
            </a:r>
            <a:r>
              <a:rPr lang="en-GB" sz="2800" b="1" dirty="0" smtClean="0">
                <a:solidFill>
                  <a:schemeClr val="tx1"/>
                </a:solidFill>
              </a:rPr>
              <a:t>not</a:t>
            </a:r>
            <a:r>
              <a:rPr lang="en-GB" sz="2800" dirty="0" smtClean="0">
                <a:solidFill>
                  <a:schemeClr val="tx1"/>
                </a:solidFill>
              </a:rPr>
              <a:t> solve curvature with respect to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924944"/>
            <a:ext cx="64807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Originates from simpler models using only curvature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v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272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Results – Changing μ </vt:lpstr>
      <vt:lpstr>Results – Gradients</vt:lpstr>
      <vt:lpstr>Results – Initial Level Set Functions</vt:lpstr>
      <vt:lpstr>Demo</vt:lpstr>
      <vt:lpstr>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ames</dc:creator>
  <cp:lastModifiedBy>ames</cp:lastModifiedBy>
  <cp:revision>56</cp:revision>
  <dcterms:created xsi:type="dcterms:W3CDTF">2012-02-19T13:26:26Z</dcterms:created>
  <dcterms:modified xsi:type="dcterms:W3CDTF">2012-02-19T23:30:41Z</dcterms:modified>
</cp:coreProperties>
</file>