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4" r:id="rId5"/>
    <p:sldId id="262" r:id="rId6"/>
    <p:sldId id="265" r:id="rId7"/>
    <p:sldId id="270" r:id="rId8"/>
    <p:sldId id="266" r:id="rId9"/>
    <p:sldId id="269" r:id="rId10"/>
    <p:sldId id="271" r:id="rId11"/>
    <p:sldId id="280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5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03A51-B07E-4859-BC84-4E08B68D3C45}" type="datetimeFigureOut">
              <a:rPr lang="en-GB" smtClean="0"/>
              <a:t>20/02/2012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938F-570E-4474-B3D0-F0BA64B8A86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38F-570E-4474-B3D0-F0BA64B8A86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89040"/>
            <a:ext cx="822960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NB: We cheated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Re-implemented existing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es\Documents\activecontnoedge\figures\mines_nosie_width_20.png"/>
          <p:cNvPicPr>
            <a:picLocks noChangeAspect="1" noChangeArrowheads="1"/>
          </p:cNvPicPr>
          <p:nvPr/>
        </p:nvPicPr>
        <p:blipFill>
          <a:blip r:embed="rId2" cstate="print"/>
          <a:srcRect l="19102" t="6757" r="20986" b="3600"/>
          <a:stretch>
            <a:fillRect/>
          </a:stretch>
        </p:blipFill>
        <p:spPr bwMode="auto">
          <a:xfrm>
            <a:off x="492232" y="1988840"/>
            <a:ext cx="3071656" cy="34679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Noise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</a:p>
          <a:p>
            <a:pPr algn="ctr"/>
            <a:r>
              <a:rPr lang="en-GB" dirty="0" smtClean="0"/>
              <a:t>Additive Gaussian noise: mean = 0, std deviation = 20 (approx 0.1% of image mean)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5936" y="342900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3140968"/>
            <a:ext cx="1224136" cy="1296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C:\Users\ames\Documents\activecontnoedge\figures\mines_nosie_width_20_mu_50000_n100_contour.png"/>
          <p:cNvPicPr>
            <a:picLocks noChangeAspect="1" noChangeArrowheads="1"/>
          </p:cNvPicPr>
          <p:nvPr/>
        </p:nvPicPr>
        <p:blipFill>
          <a:blip r:embed="rId3" cstate="print"/>
          <a:srcRect l="20961" t="5556" r="20350" b="3704"/>
          <a:stretch>
            <a:fillRect/>
          </a:stretch>
        </p:blipFill>
        <p:spPr bwMode="auto">
          <a:xfrm>
            <a:off x="5148064" y="1916832"/>
            <a:ext cx="302433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Active Contours Without Edges?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Responds well to noise (no noise reduction required)</a:t>
            </a:r>
          </a:p>
          <a:p>
            <a:pPr lvl="1"/>
            <a:r>
              <a:rPr lang="en-GB" dirty="0" smtClean="0"/>
              <a:t>Extracts groupings of objects well</a:t>
            </a:r>
          </a:p>
          <a:p>
            <a:pPr lvl="1"/>
            <a:r>
              <a:rPr lang="en-GB" dirty="0" smtClean="0"/>
              <a:t>Objects need not be defined by edges</a:t>
            </a:r>
          </a:p>
          <a:p>
            <a:pPr lvl="1"/>
            <a:r>
              <a:rPr lang="en-GB" dirty="0" smtClean="0"/>
              <a:t>Exact placement of initial contour not critical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Active Contours Without Edges?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Computation time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  <a:p>
            <a:pPr lvl="1"/>
            <a:r>
              <a:rPr lang="en-GB" dirty="0" smtClean="0"/>
              <a:t>Good parameters for different situations vary significantly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</a:t>
            </a:r>
            <a:r>
              <a:rPr lang="en-GB" dirty="0" smtClean="0"/>
              <a:t>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44008" y="298446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410" name="Picture 2" descr="The gradient descent algorithm in action. (1: contour)"/>
          <p:cNvPicPr>
            <a:picLocks noChangeAspect="1" noChangeArrowheads="1"/>
          </p:cNvPicPr>
          <p:nvPr/>
        </p:nvPicPr>
        <p:blipFill>
          <a:blip r:embed="rId2" cstate="print"/>
          <a:srcRect b="32259"/>
          <a:stretch>
            <a:fillRect/>
          </a:stretch>
        </p:blipFill>
        <p:spPr bwMode="auto">
          <a:xfrm>
            <a:off x="395536" y="3429000"/>
            <a:ext cx="395566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643"/>
          <a:stretch>
            <a:fillRect/>
          </a:stretch>
        </p:blipFill>
        <p:spPr bwMode="auto">
          <a:xfrm>
            <a:off x="323528" y="2276872"/>
            <a:ext cx="85994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Functions of the mean values of the image inside the </a:t>
            </a:r>
            <a:r>
              <a:rPr lang="en-GB" sz="2800" dirty="0" smtClean="0">
                <a:solidFill>
                  <a:schemeClr val="tx1"/>
                </a:solidFill>
              </a:rPr>
              <a:t>contour (</a:t>
            </a:r>
            <a:r>
              <a:rPr lang="en-GB" sz="2800" dirty="0" smtClean="0">
                <a:solidFill>
                  <a:schemeClr val="tx1"/>
                </a:solidFill>
              </a:rPr>
              <a:t>c</a:t>
            </a:r>
            <a:r>
              <a:rPr lang="en-GB" sz="2800" baseline="-25000" dirty="0" smtClean="0">
                <a:solidFill>
                  <a:schemeClr val="tx1"/>
                </a:solidFill>
              </a:rPr>
              <a:t>1</a:t>
            </a:r>
            <a:r>
              <a:rPr lang="en-GB" sz="2800" dirty="0" smtClean="0">
                <a:solidFill>
                  <a:schemeClr val="tx1"/>
                </a:solidFill>
              </a:rPr>
              <a:t>) and </a:t>
            </a:r>
            <a:r>
              <a:rPr lang="en-GB" sz="2800" dirty="0" smtClean="0">
                <a:solidFill>
                  <a:schemeClr val="tx1"/>
                </a:solidFill>
              </a:rPr>
              <a:t>outside </a:t>
            </a:r>
            <a:r>
              <a:rPr lang="en-GB" sz="2800" dirty="0" smtClean="0">
                <a:solidFill>
                  <a:schemeClr val="tx1"/>
                </a:solidFill>
              </a:rPr>
              <a:t>the contour (</a:t>
            </a:r>
            <a:r>
              <a:rPr lang="en-GB" sz="2800" dirty="0" smtClean="0">
                <a:solidFill>
                  <a:schemeClr val="tx1"/>
                </a:solidFill>
              </a:rPr>
              <a:t>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372</Words>
  <Application>Microsoft Office PowerPoint</Application>
  <PresentationFormat>On-screen Show (4:3)</PresentationFormat>
  <Paragraphs>68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Implementation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Results</vt:lpstr>
      <vt:lpstr>Results</vt:lpstr>
      <vt:lpstr>Results</vt:lpstr>
      <vt:lpstr>Results – Changing μ </vt:lpstr>
      <vt:lpstr>Results – Gradients</vt:lpstr>
      <vt:lpstr>Results – Initial Level Set Functions</vt:lpstr>
      <vt:lpstr>Results – Noise</vt:lpstr>
      <vt:lpstr>Demo</vt:lpstr>
      <vt:lpstr>Why Active Contours Without Edges?</vt:lpstr>
      <vt:lpstr>Why Active Contours Without Edges?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72</cp:revision>
  <dcterms:created xsi:type="dcterms:W3CDTF">2012-02-19T13:26:26Z</dcterms:created>
  <dcterms:modified xsi:type="dcterms:W3CDTF">2012-02-20T13:23:27Z</dcterms:modified>
</cp:coreProperties>
</file>