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256" r:id="rId2"/>
    <p:sldId id="258" r:id="rId3"/>
    <p:sldId id="257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-123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D5567B-A386-4628-8C66-E91B54F876E7}" type="datetimeFigureOut">
              <a:rPr lang="en-GB" smtClean="0"/>
              <a:t>20/02/2012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E99753-9C4C-43E9-9628-26B59591C3DD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7EE62-E3D0-4E7B-B469-EAEE700658EE}" type="datetimeFigureOut">
              <a:rPr lang="en-GB" smtClean="0"/>
              <a:pPr/>
              <a:t>20/02/2012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511BD-094F-4FD0-B9E7-C347FC64F4D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7EE62-E3D0-4E7B-B469-EAEE700658EE}" type="datetimeFigureOut">
              <a:rPr lang="en-GB" smtClean="0"/>
              <a:pPr/>
              <a:t>20/02/2012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511BD-094F-4FD0-B9E7-C347FC64F4D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7EE62-E3D0-4E7B-B469-EAEE700658EE}" type="datetimeFigureOut">
              <a:rPr lang="en-GB" smtClean="0"/>
              <a:pPr/>
              <a:t>20/02/2012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511BD-094F-4FD0-B9E7-C347FC64F4D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7EE62-E3D0-4E7B-B469-EAEE700658EE}" type="datetimeFigureOut">
              <a:rPr lang="en-GB" smtClean="0"/>
              <a:pPr/>
              <a:t>20/02/2012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511BD-094F-4FD0-B9E7-C347FC64F4D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7EE62-E3D0-4E7B-B469-EAEE700658EE}" type="datetimeFigureOut">
              <a:rPr lang="en-GB" smtClean="0"/>
              <a:pPr/>
              <a:t>20/02/2012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511BD-094F-4FD0-B9E7-C347FC64F4D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7EE62-E3D0-4E7B-B469-EAEE700658EE}" type="datetimeFigureOut">
              <a:rPr lang="en-GB" smtClean="0"/>
              <a:pPr/>
              <a:t>20/02/2012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511BD-094F-4FD0-B9E7-C347FC64F4D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7EE62-E3D0-4E7B-B469-EAEE700658EE}" type="datetimeFigureOut">
              <a:rPr lang="en-GB" smtClean="0"/>
              <a:pPr/>
              <a:t>20/02/2012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511BD-094F-4FD0-B9E7-C347FC64F4D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7EE62-E3D0-4E7B-B469-EAEE700658EE}" type="datetimeFigureOut">
              <a:rPr lang="en-GB" smtClean="0"/>
              <a:pPr/>
              <a:t>20/02/2012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511BD-094F-4FD0-B9E7-C347FC64F4D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7EE62-E3D0-4E7B-B469-EAEE700658EE}" type="datetimeFigureOut">
              <a:rPr lang="en-GB" smtClean="0"/>
              <a:pPr/>
              <a:t>20/02/2012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511BD-094F-4FD0-B9E7-C347FC64F4D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7EE62-E3D0-4E7B-B469-EAEE700658EE}" type="datetimeFigureOut">
              <a:rPr lang="en-GB" smtClean="0"/>
              <a:pPr/>
              <a:t>20/02/2012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511BD-094F-4FD0-B9E7-C347FC64F4D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7EE62-E3D0-4E7B-B469-EAEE700658EE}" type="datetimeFigureOut">
              <a:rPr lang="en-GB" smtClean="0"/>
              <a:pPr/>
              <a:t>20/02/2012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511BD-094F-4FD0-B9E7-C347FC64F4D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7EE62-E3D0-4E7B-B469-EAEE700658EE}" type="datetimeFigureOut">
              <a:rPr lang="en-GB" smtClean="0"/>
              <a:pPr/>
              <a:t>20/02/2012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511BD-094F-4FD0-B9E7-C347FC64F4DF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Active Contours Without Edges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1296144"/>
          </a:xfrm>
        </p:spPr>
        <p:txBody>
          <a:bodyPr>
            <a:normAutofit fontScale="85000" lnSpcReduction="20000"/>
          </a:bodyPr>
          <a:lstStyle/>
          <a:p>
            <a:r>
              <a:rPr lang="en-GB" dirty="0" smtClean="0"/>
              <a:t>Group A2</a:t>
            </a:r>
          </a:p>
          <a:p>
            <a:r>
              <a:rPr lang="en-GB" dirty="0" smtClean="0"/>
              <a:t>John </a:t>
            </a:r>
            <a:r>
              <a:rPr lang="en-GB" dirty="0" err="1" smtClean="0"/>
              <a:t>Charlesworth</a:t>
            </a:r>
            <a:endParaRPr lang="en-GB" dirty="0" smtClean="0"/>
          </a:p>
          <a:p>
            <a:r>
              <a:rPr lang="en-GB" dirty="0" smtClean="0"/>
              <a:t>Michael Hodgson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504168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Introduction</a:t>
            </a:r>
          </a:p>
          <a:p>
            <a:r>
              <a:rPr lang="en-GB" dirty="0" smtClean="0"/>
              <a:t>Theory</a:t>
            </a:r>
          </a:p>
          <a:p>
            <a:r>
              <a:rPr lang="en-GB" dirty="0" smtClean="0"/>
              <a:t>Implementation</a:t>
            </a:r>
          </a:p>
          <a:p>
            <a:r>
              <a:rPr lang="en-GB" dirty="0" smtClean="0"/>
              <a:t>Results</a:t>
            </a:r>
          </a:p>
          <a:p>
            <a:r>
              <a:rPr lang="en-GB" dirty="0" smtClean="0"/>
              <a:t>Demo</a:t>
            </a:r>
          </a:p>
          <a:p>
            <a:r>
              <a:rPr lang="en-GB" dirty="0" smtClean="0"/>
              <a:t>Extensions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109711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Method for detection of objects within an image</a:t>
            </a:r>
          </a:p>
          <a:p>
            <a:r>
              <a:rPr lang="en-GB" dirty="0" smtClean="0"/>
              <a:t>Minimise an energy function</a:t>
            </a:r>
          </a:p>
          <a:p>
            <a:r>
              <a:rPr lang="en-GB" dirty="0" smtClean="0"/>
              <a:t>Does not use any edge detection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674118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Theory – Level Sets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>
            <a:normAutofit fontScale="92500"/>
          </a:bodyPr>
          <a:lstStyle/>
          <a:p>
            <a:r>
              <a:rPr lang="en-GB" dirty="0" err="1" smtClean="0"/>
              <a:t>Parameterising</a:t>
            </a:r>
            <a:r>
              <a:rPr lang="en-GB" dirty="0" smtClean="0"/>
              <a:t> shapes is difficult</a:t>
            </a:r>
          </a:p>
          <a:p>
            <a:r>
              <a:rPr lang="en-GB" dirty="0" smtClean="0"/>
              <a:t>Particularly difficult if they change with time</a:t>
            </a:r>
          </a:p>
          <a:p>
            <a:r>
              <a:rPr lang="en-GB" dirty="0" smtClean="0"/>
              <a:t>Level sets allow you to model a shape without </a:t>
            </a:r>
            <a:r>
              <a:rPr lang="en-GB" dirty="0" err="1" smtClean="0"/>
              <a:t>parameterising</a:t>
            </a:r>
            <a:r>
              <a:rPr lang="en-GB" dirty="0" smtClean="0"/>
              <a:t> it</a:t>
            </a:r>
          </a:p>
          <a:p>
            <a:r>
              <a:rPr lang="en-GB" dirty="0" smtClean="0"/>
              <a:t>Zero level is the contour being evolved</a:t>
            </a:r>
          </a:p>
          <a:p>
            <a:endParaRPr lang="en-GB" dirty="0"/>
          </a:p>
        </p:txBody>
      </p:sp>
      <p:grpSp>
        <p:nvGrpSpPr>
          <p:cNvPr id="6" name="Group 5"/>
          <p:cNvGrpSpPr/>
          <p:nvPr/>
        </p:nvGrpSpPr>
        <p:grpSpPr>
          <a:xfrm>
            <a:off x="4644008" y="1988840"/>
            <a:ext cx="3954016" cy="3213938"/>
            <a:chOff x="4716016" y="1412776"/>
            <a:chExt cx="3954016" cy="3213938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16016" y="1412776"/>
              <a:ext cx="3954016" cy="2965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Rectangle 4"/>
            <p:cNvSpPr/>
            <p:nvPr/>
          </p:nvSpPr>
          <p:spPr>
            <a:xfrm>
              <a:off x="4788024" y="4365104"/>
              <a:ext cx="3528392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1100" dirty="0" smtClean="0"/>
                <a:t>http://en.wikipedia.org/wiki/File:Level_set_method.jpg</a:t>
              </a:r>
              <a:endParaRPr lang="en-GB" sz="1100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436096" y="5373216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ɸ - the level set function</a:t>
            </a:r>
            <a:endParaRPr lang="en-GB" dirty="0"/>
          </a:p>
        </p:txBody>
      </p:sp>
      <p:sp>
        <p:nvSpPr>
          <p:cNvPr id="8" name="Curved Right Arrow 7"/>
          <p:cNvSpPr/>
          <p:nvPr/>
        </p:nvSpPr>
        <p:spPr>
          <a:xfrm rot="11823504">
            <a:off x="8143484" y="4676454"/>
            <a:ext cx="576064" cy="1008112"/>
          </a:xfrm>
          <a:prstGeom prst="curvedRightArrow">
            <a:avLst>
              <a:gd name="adj1" fmla="val 19260"/>
              <a:gd name="adj2" fmla="val 52214"/>
              <a:gd name="adj3" fmla="val 237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Theory – Minimising the Energy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075240" cy="2836912"/>
          </a:xfrm>
        </p:spPr>
        <p:txBody>
          <a:bodyPr/>
          <a:lstStyle/>
          <a:p>
            <a:r>
              <a:rPr lang="en-GB" dirty="0" smtClean="0"/>
              <a:t>The curve evolves based on its internal and external forces</a:t>
            </a:r>
          </a:p>
          <a:p>
            <a:r>
              <a:rPr lang="en-GB" dirty="0" smtClean="0"/>
              <a:t>When these forces are minimised you are at the shape boundary</a:t>
            </a:r>
            <a:endParaRPr lang="en-GB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4509120"/>
            <a:ext cx="7353300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Theory – Minimising the Energy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5050904" cy="3124944"/>
          </a:xfrm>
        </p:spPr>
        <p:txBody>
          <a:bodyPr/>
          <a:lstStyle/>
          <a:p>
            <a:r>
              <a:rPr lang="en-GB" dirty="0" smtClean="0"/>
              <a:t>c1 is the average inside the curve</a:t>
            </a:r>
          </a:p>
          <a:p>
            <a:r>
              <a:rPr lang="en-GB" dirty="0" smtClean="0"/>
              <a:t>c2 is the average outside the curve</a:t>
            </a:r>
          </a:p>
          <a:p>
            <a:r>
              <a:rPr lang="en-GB" dirty="0" smtClean="0"/>
              <a:t>Forces are attractive</a:t>
            </a:r>
            <a:endParaRPr lang="en-GB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4509120"/>
            <a:ext cx="7353300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24128" y="1412775"/>
            <a:ext cx="2808312" cy="3427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Theory – Constraining the Behaviour</a:t>
            </a:r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844824"/>
            <a:ext cx="7353300" cy="21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</TotalTime>
  <Words>131</Words>
  <Application>Microsoft Office PowerPoint</Application>
  <PresentationFormat>On-screen Show (4:3)</PresentationFormat>
  <Paragraphs>30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Active Contours Without Edges</vt:lpstr>
      <vt:lpstr>Contents</vt:lpstr>
      <vt:lpstr>Introduction</vt:lpstr>
      <vt:lpstr>Theory – Level Sets</vt:lpstr>
      <vt:lpstr>Theory – Minimising the Energy</vt:lpstr>
      <vt:lpstr>Theory – Minimising the Energy</vt:lpstr>
      <vt:lpstr>Theory – Constraining the Behaviour</vt:lpstr>
    </vt:vector>
  </TitlesOfParts>
  <Company>University of Southampton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Active Contours Without Edges</dc:title>
  <dc:creator>John G Charlesworth</dc:creator>
  <cp:lastModifiedBy>John</cp:lastModifiedBy>
  <cp:revision>19</cp:revision>
  <dcterms:created xsi:type="dcterms:W3CDTF">2012-02-16T17:42:44Z</dcterms:created>
  <dcterms:modified xsi:type="dcterms:W3CDTF">2012-02-20T13:23:28Z</dcterms:modified>
</cp:coreProperties>
</file>