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1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4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0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47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3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4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79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85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64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49BD2-CB49-46D1-BB7E-4B4964CFDF9A}" type="datetimeFigureOut">
              <a:rPr lang="en-GB" smtClean="0"/>
              <a:t>02/05/2012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7E5F-C3F4-4362-9ED0-5AFE52C0AB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1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1556792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Moire ExtraBold" pitchFamily="2" charset="0"/>
              </a:rPr>
              <a:t>CELL</a:t>
            </a:r>
            <a:endParaRPr lang="en-GB" sz="1100" dirty="0">
              <a:latin typeface="Moire ExtraBol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1840" y="152824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Moire ExtraBold" pitchFamily="2" charset="0"/>
              </a:rPr>
              <a:t>BOT</a:t>
            </a:r>
            <a:endParaRPr lang="en-GB" dirty="0">
              <a:latin typeface="Moire ExtraBol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9645" y="152824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Moire ExtraBold" pitchFamily="2" charset="0"/>
              </a:rPr>
              <a:t>500</a:t>
            </a:r>
            <a:endParaRPr lang="en-GB" dirty="0">
              <a:latin typeface="Moire ExtraBol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8011" y="1177062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Arial Black" pitchFamily="34" charset="0"/>
              </a:rPr>
              <a:t>CELL</a:t>
            </a:r>
            <a:endParaRPr lang="en-GB" sz="11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0059" y="1148512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itchFamily="34" charset="0"/>
              </a:rPr>
              <a:t>BOT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7864" y="11485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itchFamily="34" charset="0"/>
              </a:rPr>
              <a:t>500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8099" y="1926124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Arial Black" pitchFamily="34" charset="0"/>
              </a:rPr>
              <a:t>CELL</a:t>
            </a:r>
            <a:endParaRPr lang="en-GB" sz="11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0147" y="189757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itchFamily="34" charset="0"/>
              </a:rPr>
              <a:t>BOT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7952" y="1897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itchFamily="34" charset="0"/>
              </a:rPr>
              <a:t>500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2324576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Arial Black" pitchFamily="34" charset="0"/>
              </a:rPr>
              <a:t>ELL</a:t>
            </a:r>
            <a:endParaRPr lang="en-GB" sz="1100" dirty="0"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08" y="229602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itchFamily="34" charset="0"/>
              </a:rPr>
              <a:t>BOT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1413" y="2296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Arial Black" pitchFamily="34" charset="0"/>
              </a:rPr>
              <a:t>500</a:t>
            </a:r>
            <a:endParaRPr lang="en-GB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520" y="1880527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latin typeface="Arial Black" pitchFamily="34" charset="0"/>
              </a:rPr>
              <a:t>C</a:t>
            </a:r>
            <a:endParaRPr lang="en-GB" sz="7200" dirty="0"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1680" y="476671"/>
            <a:ext cx="577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latin typeface="Agency FB" pitchFamily="34" charset="0"/>
              </a:rPr>
              <a:t>C</a:t>
            </a:r>
            <a:endParaRPr lang="en-GB" sz="7200" dirty="0">
              <a:latin typeface="Agency FB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50071" y="292474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Agency FB" pitchFamily="34" charset="0"/>
              </a:rPr>
              <a:t>ELL</a:t>
            </a:r>
            <a:endParaRPr lang="en-GB" sz="1100" dirty="0">
              <a:latin typeface="Agency FB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6403" y="274640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00" dirty="0" smtClean="0">
                <a:latin typeface="Agency FB" pitchFamily="34" charset="0"/>
              </a:rPr>
              <a:t>BOT</a:t>
            </a:r>
            <a:endParaRPr lang="en-GB" spc="100" dirty="0">
              <a:latin typeface="Agency FB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4800" y="298766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gency FB" pitchFamily="34" charset="0"/>
              </a:rPr>
              <a:t>5</a:t>
            </a:r>
            <a:r>
              <a:rPr lang="en-GB" b="1" dirty="0" smtClean="0">
                <a:latin typeface="Agency FB" pitchFamily="34" charset="0"/>
              </a:rPr>
              <a:t>00</a:t>
            </a:r>
            <a:endParaRPr lang="en-GB" b="1" dirty="0">
              <a:latin typeface="Agency FB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5884" y="2636912"/>
            <a:ext cx="445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latin typeface="Agency FB" pitchFamily="34" charset="0"/>
              </a:rPr>
              <a:t>C</a:t>
            </a:r>
            <a:endParaRPr lang="en-GB" sz="4800" dirty="0">
              <a:latin typeface="Agency FB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2319" y="37890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pc="100" dirty="0" smtClean="0">
                <a:latin typeface="Agency FB" pitchFamily="34" charset="0"/>
              </a:rPr>
              <a:t>BOT</a:t>
            </a:r>
            <a:endParaRPr lang="en-GB" spc="100" dirty="0">
              <a:latin typeface="Agency FB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1800" y="3679543"/>
            <a:ext cx="445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latin typeface="Agency FB" pitchFamily="34" charset="0"/>
              </a:rPr>
              <a:t>C</a:t>
            </a:r>
            <a:endParaRPr lang="en-GB" sz="4800" dirty="0">
              <a:latin typeface="Agency FB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25896" y="3669207"/>
            <a:ext cx="963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latin typeface="Agency FB" pitchFamily="34" charset="0"/>
              </a:rPr>
              <a:t>ID 0</a:t>
            </a:r>
            <a:endParaRPr lang="en-GB" sz="4800" dirty="0">
              <a:latin typeface="Agency FB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563888" y="3836493"/>
            <a:ext cx="0" cy="496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449925" y="3967371"/>
            <a:ext cx="2154455" cy="1599106"/>
            <a:chOff x="1449925" y="3967371"/>
            <a:chExt cx="2154455" cy="1599106"/>
          </a:xfrm>
        </p:grpSpPr>
        <p:sp>
          <p:nvSpPr>
            <p:cNvPr id="22" name="TextBox 21"/>
            <p:cNvSpPr txBox="1"/>
            <p:nvPr/>
          </p:nvSpPr>
          <p:spPr>
            <a:xfrm>
              <a:off x="2935987" y="3967371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latin typeface="Agency FB" pitchFamily="34" charset="0"/>
                </a:rPr>
                <a:t>ELL</a:t>
              </a:r>
              <a:endParaRPr lang="en-GB" sz="1100" dirty="0">
                <a:latin typeface="Agency FB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00716" y="4030291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gency FB" pitchFamily="34" charset="0"/>
                </a:rPr>
                <a:t>5</a:t>
              </a:r>
              <a:r>
                <a:rPr lang="en-GB" b="1" dirty="0" smtClean="0">
                  <a:latin typeface="Agency FB" pitchFamily="34" charset="0"/>
                </a:rPr>
                <a:t>00</a:t>
              </a:r>
              <a:endParaRPr lang="en-GB" b="1" dirty="0">
                <a:latin typeface="Agency FB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4112" y="5023308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latin typeface="Agency FB" pitchFamily="34" charset="0"/>
                </a:rPr>
                <a:t>ELL</a:t>
              </a:r>
              <a:endParaRPr lang="en-GB" sz="1100" dirty="0">
                <a:latin typeface="Agency FB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80444" y="4844977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pc="100" dirty="0" smtClean="0">
                  <a:latin typeface="Agency FB" pitchFamily="34" charset="0"/>
                </a:rPr>
                <a:t>BOT</a:t>
              </a:r>
              <a:endParaRPr lang="en-GB" spc="100" dirty="0">
                <a:latin typeface="Agency FB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78841" y="5086228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gency FB" pitchFamily="34" charset="0"/>
                </a:rPr>
                <a:t>5</a:t>
              </a:r>
              <a:r>
                <a:rPr lang="en-GB" b="1" dirty="0" smtClean="0">
                  <a:latin typeface="Agency FB" pitchFamily="34" charset="0"/>
                </a:rPr>
                <a:t>00</a:t>
              </a:r>
              <a:endParaRPr lang="en-GB" b="1" dirty="0">
                <a:latin typeface="Agency FB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9925" y="4735480"/>
              <a:ext cx="4459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dirty="0" smtClean="0">
                  <a:latin typeface="Agency FB" pitchFamily="34" charset="0"/>
                </a:rPr>
                <a:t>C</a:t>
              </a:r>
              <a:endParaRPr lang="en-GB" sz="4800" dirty="0">
                <a:latin typeface="Agency FB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04021" y="4725144"/>
              <a:ext cx="9637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dirty="0" smtClean="0">
                  <a:latin typeface="Agency FB" pitchFamily="34" charset="0"/>
                </a:rPr>
                <a:t>ID 0</a:t>
              </a:r>
              <a:endParaRPr lang="en-GB" sz="4800" dirty="0">
                <a:latin typeface="Agency FB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242013" y="4892430"/>
              <a:ext cx="0" cy="4964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Dept of E &amp; CS</dc:creator>
  <cp:lastModifiedBy>Dept of E &amp; CS</cp:lastModifiedBy>
  <cp:revision>4</cp:revision>
  <dcterms:created xsi:type="dcterms:W3CDTF">2012-05-02T17:43:29Z</dcterms:created>
  <dcterms:modified xsi:type="dcterms:W3CDTF">2012-05-02T18:05:21Z</dcterms:modified>
</cp:coreProperties>
</file>