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4" r:id="rId8"/>
    <p:sldId id="269" r:id="rId9"/>
    <p:sldId id="265" r:id="rId10"/>
    <p:sldId id="268" r:id="rId11"/>
    <p:sldId id="267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71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1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98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7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43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23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861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85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5D8-03CC-42D4-89C4-CB770DA01089}" type="datetimeFigureOut">
              <a:rPr lang="en-GB" smtClean="0"/>
              <a:pPr/>
              <a:t>04/02/2012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6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fmrib.ox.ac.uk/~steve/susan/susan/susa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SUSAN Edge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Charlesworth – jgac1g08</a:t>
            </a:r>
          </a:p>
          <a:p>
            <a:r>
              <a:rPr lang="en-GB" dirty="0" smtClean="0"/>
              <a:t>Michael Hodgson – mh23g08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1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pic>
        <p:nvPicPr>
          <p:cNvPr id="3074" name="Picture 2" descr="H:\susanedge\susanedge\figures\smooth_square_susan_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299" t="8238" r="28038" b="7052"/>
          <a:stretch/>
        </p:blipFill>
        <p:spPr bwMode="auto">
          <a:xfrm>
            <a:off x="4211960" y="2204864"/>
            <a:ext cx="4651848" cy="454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276872"/>
            <a:ext cx="3888432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Algorithm </a:t>
            </a:r>
            <a:r>
              <a:rPr lang="en-GB" dirty="0" err="1" smtClean="0"/>
              <a:t>vectorised</a:t>
            </a:r>
            <a:r>
              <a:rPr lang="en-GB" dirty="0" smtClean="0"/>
              <a:t> to improve 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Circular</a:t>
            </a:r>
            <a:r>
              <a:rPr lang="en-GB" dirty="0" smtClean="0"/>
              <a:t> mask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/>
              <a:t>  </a:t>
            </a:r>
            <a:r>
              <a:rPr lang="en-GB" b="1" dirty="0" smtClean="0"/>
              <a:t>Inter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Intra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implemented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12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Experimentation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8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7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http://users.fmrib.ox.ac.uk/~</a:t>
            </a:r>
            <a:r>
              <a:rPr lang="en-GB" dirty="0" smtClean="0">
                <a:hlinkClick r:id="rId2"/>
              </a:rPr>
              <a:t>steve/susan/susan/susan.html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687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</a:t>
            </a:r>
            <a:r>
              <a:rPr lang="en-GB" dirty="0" smtClean="0"/>
              <a:t> Edge Detector</a:t>
            </a:r>
          </a:p>
          <a:p>
            <a:pPr lvl="1"/>
            <a:r>
              <a:rPr lang="en-GB" b="1" dirty="0" smtClean="0"/>
              <a:t>S</a:t>
            </a:r>
            <a:r>
              <a:rPr lang="en-GB" dirty="0" smtClean="0"/>
              <a:t>mallest </a:t>
            </a:r>
            <a:r>
              <a:rPr lang="en-GB" b="1" dirty="0" smtClean="0"/>
              <a:t>U</a:t>
            </a:r>
            <a:r>
              <a:rPr lang="en-GB" dirty="0" smtClean="0"/>
              <a:t>nivalve </a:t>
            </a:r>
            <a:r>
              <a:rPr lang="en-GB" b="1" dirty="0" smtClean="0"/>
              <a:t>S</a:t>
            </a:r>
            <a:r>
              <a:rPr lang="en-GB" dirty="0" smtClean="0"/>
              <a:t>egment </a:t>
            </a:r>
            <a:r>
              <a:rPr lang="en-GB" b="1" dirty="0" smtClean="0"/>
              <a:t>A</a:t>
            </a:r>
            <a:r>
              <a:rPr lang="en-GB" dirty="0" smtClean="0"/>
              <a:t>ssimilating </a:t>
            </a:r>
            <a:r>
              <a:rPr lang="en-GB" b="1" dirty="0" smtClean="0"/>
              <a:t>N</a:t>
            </a:r>
            <a:r>
              <a:rPr lang="en-GB" dirty="0" smtClean="0"/>
              <a:t>ucleus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44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182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USAN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Comparison of pixel values to the nucleus within a mask</a:t>
            </a:r>
          </a:p>
          <a:p>
            <a:r>
              <a:rPr lang="en-GB" dirty="0" smtClean="0"/>
              <a:t>Sum of comparisons give a value for the “area” of the USAN</a:t>
            </a:r>
          </a:p>
          <a:p>
            <a:r>
              <a:rPr lang="en-GB" dirty="0" smtClean="0"/>
              <a:t>High in flat regions, lower at edges and corners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80112" y="1916832"/>
            <a:ext cx="2952328" cy="3744416"/>
            <a:chOff x="5580112" y="1916832"/>
            <a:chExt cx="2952328" cy="3744416"/>
          </a:xfrm>
        </p:grpSpPr>
        <p:sp>
          <p:nvSpPr>
            <p:cNvPr id="4" name="Rectangle 3"/>
            <p:cNvSpPr/>
            <p:nvPr/>
          </p:nvSpPr>
          <p:spPr>
            <a:xfrm>
              <a:off x="5580112" y="1916832"/>
              <a:ext cx="295232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240" y="3789040"/>
              <a:ext cx="1800200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2204864"/>
            <a:ext cx="648072" cy="648072"/>
            <a:chOff x="5940152" y="2204864"/>
            <a:chExt cx="648072" cy="648072"/>
          </a:xfrm>
        </p:grpSpPr>
        <p:sp>
          <p:nvSpPr>
            <p:cNvPr id="7" name="Oval 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6216" y="3573016"/>
            <a:ext cx="648072" cy="648072"/>
            <a:chOff x="5940152" y="2204864"/>
            <a:chExt cx="648072" cy="648072"/>
          </a:xfrm>
        </p:grpSpPr>
        <p:sp>
          <p:nvSpPr>
            <p:cNvPr id="11" name="Oval 10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68344" y="3573016"/>
            <a:ext cx="648072" cy="648072"/>
            <a:chOff x="5940152" y="2204864"/>
            <a:chExt cx="648072" cy="648072"/>
          </a:xfrm>
        </p:grpSpPr>
        <p:sp>
          <p:nvSpPr>
            <p:cNvPr id="14" name="Oval 13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0312" y="4581128"/>
            <a:ext cx="648072" cy="648072"/>
            <a:chOff x="5940152" y="2204864"/>
            <a:chExt cx="648072" cy="648072"/>
          </a:xfrm>
        </p:grpSpPr>
        <p:sp>
          <p:nvSpPr>
            <p:cNvPr id="17" name="Oval 1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Maths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13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GB" b="1" dirty="0" smtClean="0"/>
              <a:t>Python</a:t>
            </a:r>
            <a:r>
              <a:rPr lang="en-GB" dirty="0" smtClean="0"/>
              <a:t> with </a:t>
            </a:r>
            <a:r>
              <a:rPr lang="en-GB" dirty="0" err="1" smtClean="0"/>
              <a:t>Numpy</a:t>
            </a:r>
            <a:r>
              <a:rPr lang="en-GB" dirty="0" smtClean="0"/>
              <a:t> and </a:t>
            </a:r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076" y="6304002"/>
            <a:ext cx="8928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Images: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 smtClean="0"/>
              <a:t>http://urania.udea.edu.co/sites/astronomia-2.0/pages/descargas.rs/files/descargasdt5vi/Cursos/CursosElectivos/FisicaAstrofisicaComputacional/2009-2/Documentacion/matplotlib/examples/pylab_examples/quiver_demo.html </a:t>
            </a:r>
            <a:endParaRPr lang="en-GB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0425"/>
            <a:ext cx="2448272" cy="200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6856" y="426449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Slow </a:t>
            </a:r>
            <a:r>
              <a:rPr lang="en-GB" b="1" dirty="0" smtClean="0"/>
              <a:t>pixel loop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86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Took </a:t>
            </a:r>
            <a:r>
              <a:rPr lang="en-GB" b="1" dirty="0" smtClean="0"/>
              <a:t>iterative</a:t>
            </a:r>
            <a:r>
              <a:rPr lang="en-GB" dirty="0" smtClean="0"/>
              <a:t> approach to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162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2050" name="Picture 2" descr="H:\susanedge\susanedge\figures\simple_square_susan_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643" t="7158" r="27869" b="6235"/>
          <a:stretch/>
        </p:blipFill>
        <p:spPr bwMode="auto">
          <a:xfrm>
            <a:off x="2699792" y="2676252"/>
            <a:ext cx="3798350" cy="38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154</Words>
  <Application>Microsoft Office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SUSAN Edge Detector</vt:lpstr>
      <vt:lpstr>Introduction</vt:lpstr>
      <vt:lpstr>Theory</vt:lpstr>
      <vt:lpstr>Theory – The USAN</vt:lpstr>
      <vt:lpstr>Theory – The Maths</vt:lpstr>
      <vt:lpstr>Implementation</vt:lpstr>
      <vt:lpstr>Implementation – Overview</vt:lpstr>
      <vt:lpstr>Implementation – Achievements</vt:lpstr>
      <vt:lpstr>Implementation – Achievements</vt:lpstr>
      <vt:lpstr>Implementation – Achievements</vt:lpstr>
      <vt:lpstr>Implementation – Achievements</vt:lpstr>
      <vt:lpstr>Demo</vt:lpstr>
      <vt:lpstr>Experimentation</vt:lpstr>
      <vt:lpstr>Comparison</vt:lpstr>
      <vt:lpstr>References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John</cp:lastModifiedBy>
  <cp:revision>9</cp:revision>
  <dcterms:created xsi:type="dcterms:W3CDTF">2012-02-03T12:37:15Z</dcterms:created>
  <dcterms:modified xsi:type="dcterms:W3CDTF">2012-02-04T18:01:52Z</dcterms:modified>
</cp:coreProperties>
</file>