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9" r:id="rId7"/>
    <p:sldId id="265" r:id="rId8"/>
    <p:sldId id="268" r:id="rId9"/>
    <p:sldId id="267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028" y="-7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65D8-03CC-42D4-89C4-CB770DA01089}" type="datetimeFigureOut">
              <a:rPr lang="en-GB" smtClean="0"/>
              <a:t>03/02/2012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35DC-F0B5-4826-A1BD-45CBBD4C9D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4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65D8-03CC-42D4-89C4-CB770DA01089}" type="datetimeFigureOut">
              <a:rPr lang="en-GB" smtClean="0"/>
              <a:t>03/02/2012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35DC-F0B5-4826-A1BD-45CBBD4C9D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15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65D8-03CC-42D4-89C4-CB770DA01089}" type="datetimeFigureOut">
              <a:rPr lang="en-GB" smtClean="0"/>
              <a:t>03/02/2012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35DC-F0B5-4826-A1BD-45CBBD4C9D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639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65D8-03CC-42D4-89C4-CB770DA01089}" type="datetimeFigureOut">
              <a:rPr lang="en-GB" smtClean="0"/>
              <a:t>03/02/2012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35DC-F0B5-4826-A1BD-45CBBD4C9D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831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65D8-03CC-42D4-89C4-CB770DA01089}" type="datetimeFigureOut">
              <a:rPr lang="en-GB" smtClean="0"/>
              <a:t>03/02/2012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35DC-F0B5-4826-A1BD-45CBBD4C9D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5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65D8-03CC-42D4-89C4-CB770DA01089}" type="datetimeFigureOut">
              <a:rPr lang="en-GB" smtClean="0"/>
              <a:t>03/02/2012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35DC-F0B5-4826-A1BD-45CBBD4C9D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1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65D8-03CC-42D4-89C4-CB770DA01089}" type="datetimeFigureOut">
              <a:rPr lang="en-GB" smtClean="0"/>
              <a:t>03/02/2012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35DC-F0B5-4826-A1BD-45CBBD4C9D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348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65D8-03CC-42D4-89C4-CB770DA01089}" type="datetimeFigureOut">
              <a:rPr lang="en-GB" smtClean="0"/>
              <a:t>03/02/2012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35DC-F0B5-4826-A1BD-45CBBD4C9D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25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65D8-03CC-42D4-89C4-CB770DA01089}" type="datetimeFigureOut">
              <a:rPr lang="en-GB" smtClean="0"/>
              <a:t>03/02/2012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35DC-F0B5-4826-A1BD-45CBBD4C9D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45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65D8-03CC-42D4-89C4-CB770DA01089}" type="datetimeFigureOut">
              <a:rPr lang="en-GB" smtClean="0"/>
              <a:t>03/02/2012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35DC-F0B5-4826-A1BD-45CBBD4C9D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173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65D8-03CC-42D4-89C4-CB770DA01089}" type="datetimeFigureOut">
              <a:rPr lang="en-GB" smtClean="0"/>
              <a:t>03/02/2012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35DC-F0B5-4826-A1BD-45CBBD4C9D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58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D65D8-03CC-42D4-89C4-CB770DA01089}" type="datetimeFigureOut">
              <a:rPr lang="en-GB" smtClean="0"/>
              <a:t>03/02/2012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235DC-F0B5-4826-A1BD-45CBBD4C9D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728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SUSAN Edge Detector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John Charlesworth – jgac1g08</a:t>
            </a:r>
          </a:p>
          <a:p>
            <a:r>
              <a:rPr lang="en-GB" dirty="0" smtClean="0"/>
              <a:t>Michael Hodgson – mh23g08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119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128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Experimentation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0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Comparison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05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874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SUSAN</a:t>
            </a:r>
            <a:r>
              <a:rPr lang="en-GB" dirty="0" smtClean="0"/>
              <a:t> Edge Detector</a:t>
            </a:r>
          </a:p>
          <a:p>
            <a:pPr lvl="1"/>
            <a:r>
              <a:rPr lang="en-GB" b="1" dirty="0" smtClean="0"/>
              <a:t>S</a:t>
            </a:r>
            <a:r>
              <a:rPr lang="en-GB" dirty="0" smtClean="0"/>
              <a:t>mallest </a:t>
            </a:r>
            <a:r>
              <a:rPr lang="en-GB" b="1" dirty="0" smtClean="0"/>
              <a:t>U</a:t>
            </a:r>
            <a:r>
              <a:rPr lang="en-GB" dirty="0" smtClean="0"/>
              <a:t>nivalve </a:t>
            </a:r>
            <a:r>
              <a:rPr lang="en-GB" b="1" dirty="0" smtClean="0"/>
              <a:t>S</a:t>
            </a:r>
            <a:r>
              <a:rPr lang="en-GB" dirty="0" smtClean="0"/>
              <a:t>egment </a:t>
            </a:r>
            <a:r>
              <a:rPr lang="en-GB" b="1" dirty="0" smtClean="0"/>
              <a:t>A</a:t>
            </a:r>
            <a:r>
              <a:rPr lang="en-GB" dirty="0" smtClean="0"/>
              <a:t>ssimilating </a:t>
            </a:r>
            <a:r>
              <a:rPr lang="en-GB" b="1" dirty="0" smtClean="0"/>
              <a:t>N</a:t>
            </a:r>
            <a:r>
              <a:rPr lang="en-GB" dirty="0" smtClean="0"/>
              <a:t>ucleus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18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Theory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22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17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 –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r>
              <a:rPr lang="en-GB" b="1" dirty="0" smtClean="0"/>
              <a:t>Python</a:t>
            </a:r>
            <a:r>
              <a:rPr lang="en-GB" dirty="0" smtClean="0"/>
              <a:t> with </a:t>
            </a:r>
            <a:r>
              <a:rPr lang="en-GB" dirty="0" err="1" smtClean="0"/>
              <a:t>Numpy</a:t>
            </a:r>
            <a:r>
              <a:rPr lang="en-GB" dirty="0" smtClean="0"/>
              <a:t> and </a:t>
            </a:r>
            <a:r>
              <a:rPr lang="en-GB" dirty="0" err="1" smtClean="0"/>
              <a:t>Matplotlib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5076" y="6304002"/>
            <a:ext cx="89289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 smtClean="0"/>
              <a:t>Images: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sz="1000" dirty="0" smtClean="0"/>
              <a:t>http://urania.udea.edu.co/sites/astronomia-2.0/pages/descargas.rs/files/descargasdt5vi/Cursos/CursosElectivos/FisicaAstrofisicaComputacional/2009-2/Documentacion/matplotlib/examples/pylab_examples/quiver_demo.html </a:t>
            </a:r>
            <a:endParaRPr lang="en-GB" sz="1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200425"/>
            <a:ext cx="2448272" cy="200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46856" y="4264496"/>
            <a:ext cx="8229600" cy="67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Slow </a:t>
            </a:r>
            <a:r>
              <a:rPr lang="en-GB" b="1" dirty="0" smtClean="0"/>
              <a:t>pixel loop</a:t>
            </a:r>
            <a:r>
              <a:rPr lang="en-GB" dirty="0" smtClean="0"/>
              <a:t> implementation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646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 – Achievements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Took </a:t>
            </a:r>
            <a:r>
              <a:rPr lang="en-GB" b="1" dirty="0" smtClean="0"/>
              <a:t>iterative</a:t>
            </a:r>
            <a:r>
              <a:rPr lang="en-GB" dirty="0" smtClean="0"/>
              <a:t> approach to implementation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621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 – Achievements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Implementation with </a:t>
            </a:r>
            <a:r>
              <a:rPr lang="en-GB" b="1" dirty="0" smtClean="0"/>
              <a:t>square mask </a:t>
            </a:r>
            <a:r>
              <a:rPr lang="en-GB" dirty="0" smtClean="0"/>
              <a:t>and </a:t>
            </a:r>
            <a:r>
              <a:rPr lang="en-GB" b="1" dirty="0" smtClean="0"/>
              <a:t>simple</a:t>
            </a:r>
            <a:r>
              <a:rPr lang="en-GB" dirty="0" smtClean="0"/>
              <a:t>  </a:t>
            </a:r>
            <a:r>
              <a:rPr lang="en-GB" b="1" dirty="0" smtClean="0"/>
              <a:t>similarity equation</a:t>
            </a:r>
            <a:endParaRPr lang="en-GB" dirty="0" smtClean="0"/>
          </a:p>
          <a:p>
            <a:pPr marL="971550" lvl="1" indent="-514350">
              <a:buFont typeface="+mj-lt"/>
              <a:buAutoNum type="arabicPeriod"/>
            </a:pPr>
            <a:endParaRPr lang="en-GB" dirty="0" smtClean="0"/>
          </a:p>
          <a:p>
            <a:pPr marL="971550" lvl="1" indent="-514350">
              <a:buFont typeface="+mj-lt"/>
              <a:buAutoNum type="arabicPeriod"/>
            </a:pPr>
            <a:endParaRPr lang="en-GB" dirty="0"/>
          </a:p>
        </p:txBody>
      </p:sp>
      <p:pic>
        <p:nvPicPr>
          <p:cNvPr id="2050" name="Picture 2" descr="H:\susanedge\susanedge\figures\simple_square_susan_tes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43" t="7158" r="27869" b="6235"/>
          <a:stretch/>
        </p:blipFill>
        <p:spPr bwMode="auto">
          <a:xfrm>
            <a:off x="2699792" y="2676252"/>
            <a:ext cx="3798350" cy="380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01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 – Achievements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8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GB" dirty="0" smtClean="0"/>
              <a:t> </a:t>
            </a:r>
            <a:r>
              <a:rPr lang="en-GB" b="1" dirty="0" smtClean="0"/>
              <a:t>Smoothed </a:t>
            </a:r>
            <a:r>
              <a:rPr lang="en-GB" dirty="0" smtClean="0"/>
              <a:t>similarity equation implemented</a:t>
            </a:r>
          </a:p>
        </p:txBody>
      </p:sp>
      <p:pic>
        <p:nvPicPr>
          <p:cNvPr id="3074" name="Picture 2" descr="H:\susanedge\susanedge\figures\smooth_square_susan_tes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99" t="8238" r="28038" b="7052"/>
          <a:stretch/>
        </p:blipFill>
        <p:spPr bwMode="auto">
          <a:xfrm>
            <a:off x="4211960" y="2204864"/>
            <a:ext cx="4651848" cy="4540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67544" y="2276872"/>
            <a:ext cx="3888432" cy="280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3"/>
            </a:pPr>
            <a:r>
              <a:rPr lang="en-GB" dirty="0" smtClean="0"/>
              <a:t>Algorithm </a:t>
            </a:r>
            <a:r>
              <a:rPr lang="en-GB" dirty="0" err="1" smtClean="0"/>
              <a:t>vectorised</a:t>
            </a:r>
            <a:r>
              <a:rPr lang="en-GB" dirty="0" smtClean="0"/>
              <a:t> to improve speed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707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 – Achievements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Implementation with </a:t>
            </a:r>
            <a:r>
              <a:rPr lang="en-GB" b="1" dirty="0" smtClean="0"/>
              <a:t>square mask </a:t>
            </a:r>
            <a:r>
              <a:rPr lang="en-GB" dirty="0" smtClean="0"/>
              <a:t>and </a:t>
            </a:r>
            <a:r>
              <a:rPr lang="en-GB" b="1" dirty="0" smtClean="0"/>
              <a:t>simple</a:t>
            </a:r>
            <a:r>
              <a:rPr lang="en-GB" dirty="0" smtClean="0"/>
              <a:t>  </a:t>
            </a:r>
            <a:r>
              <a:rPr lang="en-GB" b="1" dirty="0" smtClean="0"/>
              <a:t>similarity equation</a:t>
            </a:r>
          </a:p>
          <a:p>
            <a:pPr marL="571500" indent="-514350">
              <a:buFont typeface="+mj-lt"/>
              <a:buAutoNum type="arabicPeriod"/>
            </a:pPr>
            <a:r>
              <a:rPr lang="en-GB" dirty="0" smtClean="0"/>
              <a:t> </a:t>
            </a:r>
            <a:r>
              <a:rPr lang="en-GB" b="1" dirty="0" smtClean="0"/>
              <a:t>Smoothed </a:t>
            </a:r>
            <a:r>
              <a:rPr lang="en-GB" dirty="0" smtClean="0"/>
              <a:t>similarity equation implemented</a:t>
            </a:r>
          </a:p>
          <a:p>
            <a:pPr marL="571500" indent="-514350">
              <a:buFont typeface="+mj-lt"/>
              <a:buAutoNum type="arabicPeriod"/>
            </a:pPr>
            <a:r>
              <a:rPr lang="en-GB" dirty="0" smtClean="0"/>
              <a:t> </a:t>
            </a:r>
            <a:r>
              <a:rPr lang="en-GB" b="1" dirty="0" smtClean="0"/>
              <a:t>Circular</a:t>
            </a:r>
            <a:r>
              <a:rPr lang="en-GB" dirty="0" smtClean="0"/>
              <a:t> mask implemented</a:t>
            </a:r>
          </a:p>
          <a:p>
            <a:pPr marL="571500" indent="-514350">
              <a:buFont typeface="+mj-lt"/>
              <a:buAutoNum type="arabicPeriod"/>
            </a:pPr>
            <a:r>
              <a:rPr lang="en-GB" dirty="0"/>
              <a:t>  </a:t>
            </a:r>
            <a:r>
              <a:rPr lang="en-GB" b="1" dirty="0" smtClean="0"/>
              <a:t>Inter</a:t>
            </a:r>
            <a:r>
              <a:rPr lang="en-GB" dirty="0" smtClean="0"/>
              <a:t>-Pixel </a:t>
            </a:r>
            <a:r>
              <a:rPr lang="en-GB" b="1" dirty="0" smtClean="0"/>
              <a:t>edge direction</a:t>
            </a:r>
            <a:r>
              <a:rPr lang="en-GB" dirty="0" smtClean="0"/>
              <a:t> measurement implemented</a:t>
            </a:r>
          </a:p>
          <a:p>
            <a:pPr marL="571500" indent="-514350">
              <a:buFont typeface="+mj-lt"/>
              <a:buAutoNum type="arabicPeriod"/>
            </a:pPr>
            <a:r>
              <a:rPr lang="en-GB" dirty="0" smtClean="0"/>
              <a:t> </a:t>
            </a:r>
            <a:r>
              <a:rPr lang="en-GB" b="1" dirty="0" smtClean="0"/>
              <a:t>Intra</a:t>
            </a:r>
            <a:r>
              <a:rPr lang="en-GB" dirty="0" smtClean="0"/>
              <a:t>-Pixel </a:t>
            </a:r>
            <a:r>
              <a:rPr lang="en-GB" b="1" dirty="0" smtClean="0"/>
              <a:t>edge direction</a:t>
            </a:r>
            <a:r>
              <a:rPr lang="en-GB" dirty="0" smtClean="0"/>
              <a:t> measurement implemented</a:t>
            </a:r>
            <a:endParaRPr lang="en-GB" dirty="0" smtClean="0"/>
          </a:p>
          <a:p>
            <a:pPr marL="971550" lvl="1" indent="-514350">
              <a:buFont typeface="+mj-lt"/>
              <a:buAutoNum type="arabicPeriod"/>
            </a:pPr>
            <a:endParaRPr lang="en-GB" dirty="0" smtClean="0"/>
          </a:p>
          <a:p>
            <a:pPr marL="971550" lvl="1" indent="-514350">
              <a:buFont typeface="+mj-lt"/>
              <a:buAutoNum type="arabicPeriod"/>
            </a:pPr>
            <a:endParaRPr lang="en-GB" dirty="0" smtClean="0"/>
          </a:p>
          <a:p>
            <a:pPr marL="971550" lvl="1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330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107</Words>
  <Application>Microsoft Office PowerPoint</Application>
  <PresentationFormat>On-screen Show (4:3)</PresentationFormat>
  <Paragraphs>31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SUSAN Edge Detector</vt:lpstr>
      <vt:lpstr>Introduction</vt:lpstr>
      <vt:lpstr>Theory</vt:lpstr>
      <vt:lpstr>Implementation</vt:lpstr>
      <vt:lpstr>Implementation – Overview</vt:lpstr>
      <vt:lpstr>Implementation – Achievements</vt:lpstr>
      <vt:lpstr>Implementation – Achievements</vt:lpstr>
      <vt:lpstr>Implementation – Achievements</vt:lpstr>
      <vt:lpstr>Implementation – Achievements</vt:lpstr>
      <vt:lpstr>Demo</vt:lpstr>
      <vt:lpstr>Experimentation</vt:lpstr>
      <vt:lpstr>Comparison</vt:lpstr>
      <vt:lpstr>References</vt:lpstr>
    </vt:vector>
  </TitlesOfParts>
  <Company>University of Southampton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Dept of E &amp; CS</dc:creator>
  <cp:lastModifiedBy>Dept of E &amp; CS</cp:lastModifiedBy>
  <cp:revision>6</cp:revision>
  <dcterms:created xsi:type="dcterms:W3CDTF">2012-02-03T12:37:15Z</dcterms:created>
  <dcterms:modified xsi:type="dcterms:W3CDTF">2012-02-03T13:38:37Z</dcterms:modified>
</cp:coreProperties>
</file>