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595"/>
  </p:normalViewPr>
  <p:slideViewPr>
    <p:cSldViewPr snapToGrid="0" snapToObjects="1">
      <p:cViewPr>
        <p:scale>
          <a:sx n="100" d="100"/>
          <a:sy n="10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06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5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1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4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5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85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20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3"/>
          <p:cNvGrpSpPr/>
          <p:nvPr/>
        </p:nvGrpSpPr>
        <p:grpSpPr>
          <a:xfrm>
            <a:off x="5632833" y="3228884"/>
            <a:ext cx="2190368" cy="2031393"/>
            <a:chOff x="6750050" y="2843213"/>
            <a:chExt cx="1752600" cy="1735137"/>
          </a:xfrm>
        </p:grpSpPr>
        <p:sp>
          <p:nvSpPr>
            <p:cNvPr id="50" name="Rounded Rectangle 24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1" name="TextBox 25"/>
            <p:cNvSpPr txBox="1"/>
            <p:nvPr/>
          </p:nvSpPr>
          <p:spPr>
            <a:xfrm>
              <a:off x="6838950" y="4306888"/>
              <a:ext cx="1555750" cy="1971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Frontend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3" name="Group 23"/>
          <p:cNvGrpSpPr/>
          <p:nvPr/>
        </p:nvGrpSpPr>
        <p:grpSpPr>
          <a:xfrm>
            <a:off x="4460578" y="1478369"/>
            <a:ext cx="1046845" cy="3781907"/>
            <a:chOff x="6750050" y="2843213"/>
            <a:chExt cx="1752600" cy="1735137"/>
          </a:xfrm>
        </p:grpSpPr>
        <p:sp>
          <p:nvSpPr>
            <p:cNvPr id="44" name="Rounded Rectangle 24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5" name="TextBox 25"/>
            <p:cNvSpPr txBox="1"/>
            <p:nvPr/>
          </p:nvSpPr>
          <p:spPr>
            <a:xfrm>
              <a:off x="6838950" y="4306888"/>
              <a:ext cx="1555751" cy="1694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Backend/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Built Pipeline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0" name="Group 23"/>
          <p:cNvGrpSpPr/>
          <p:nvPr/>
        </p:nvGrpSpPr>
        <p:grpSpPr>
          <a:xfrm>
            <a:off x="2398505" y="1469648"/>
            <a:ext cx="2002785" cy="2031391"/>
            <a:chOff x="6750050" y="2843213"/>
            <a:chExt cx="1752600" cy="1735137"/>
          </a:xfrm>
        </p:grpSpPr>
        <p:sp>
          <p:nvSpPr>
            <p:cNvPr id="41" name="Rounded Rectangle 24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2" name="TextBox 25"/>
            <p:cNvSpPr txBox="1"/>
            <p:nvPr/>
          </p:nvSpPr>
          <p:spPr>
            <a:xfrm>
              <a:off x="6838950" y="4306888"/>
              <a:ext cx="155575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API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" name="TextBox 159"/>
          <p:cNvSpPr txBox="1"/>
          <p:nvPr/>
        </p:nvSpPr>
        <p:spPr>
          <a:xfrm>
            <a:off x="2720183" y="1963488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/>
              <a:t>API Gateway</a:t>
            </a:r>
            <a:endParaRPr lang="en-US" sz="1400" b="1" dirty="0"/>
          </a:p>
        </p:txBody>
      </p:sp>
      <p:pic>
        <p:nvPicPr>
          <p:cNvPr id="5" name="Picture 1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25" y="2248081"/>
            <a:ext cx="408095" cy="48971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48" y="2240487"/>
            <a:ext cx="497309" cy="497309"/>
          </a:xfrm>
          <a:prstGeom prst="rect">
            <a:avLst/>
          </a:prstGeom>
        </p:spPr>
      </p:pic>
      <p:sp>
        <p:nvSpPr>
          <p:cNvPr id="7" name="TextBox 9"/>
          <p:cNvSpPr txBox="1"/>
          <p:nvPr/>
        </p:nvSpPr>
        <p:spPr>
          <a:xfrm>
            <a:off x="3684799" y="1955894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/>
              <a:t>Lambda</a:t>
            </a:r>
            <a:endParaRPr lang="en-US" sz="1400" b="1" dirty="0"/>
          </a:p>
        </p:txBody>
      </p:sp>
      <p:pic>
        <p:nvPicPr>
          <p:cNvPr id="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0" y="2240487"/>
            <a:ext cx="408096" cy="489715"/>
          </a:xfrm>
          <a:prstGeom prst="rect">
            <a:avLst/>
          </a:prstGeom>
        </p:spPr>
      </p:pic>
      <p:sp>
        <p:nvSpPr>
          <p:cNvPr id="9" name="TextBox 169"/>
          <p:cNvSpPr txBox="1"/>
          <p:nvPr/>
        </p:nvSpPr>
        <p:spPr>
          <a:xfrm>
            <a:off x="4656984" y="1963488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/>
              <a:t>SQS</a:t>
            </a:r>
            <a:endParaRPr lang="en-US" sz="1400" b="1" dirty="0"/>
          </a:p>
        </p:txBody>
      </p:sp>
      <p:pic>
        <p:nvPicPr>
          <p:cNvPr id="10" name="Picture 1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26" y="2248081"/>
            <a:ext cx="408095" cy="489715"/>
          </a:xfrm>
          <a:prstGeom prst="rect">
            <a:avLst/>
          </a:prstGeom>
        </p:spPr>
      </p:pic>
      <p:sp>
        <p:nvSpPr>
          <p:cNvPr id="11" name="TextBox 159"/>
          <p:cNvSpPr txBox="1"/>
          <p:nvPr/>
        </p:nvSpPr>
        <p:spPr>
          <a:xfrm>
            <a:off x="1513711" y="1955894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err="1" smtClean="0"/>
              <a:t>GitHub</a:t>
            </a:r>
            <a:r>
              <a:rPr lang="en-US" sz="800" b="1" dirty="0" smtClean="0"/>
              <a:t> Hook</a:t>
            </a:r>
            <a:endParaRPr lang="en-US" sz="1400" b="1" dirty="0"/>
          </a:p>
        </p:txBody>
      </p:sp>
      <p:sp>
        <p:nvSpPr>
          <p:cNvPr id="12" name="TextBox 7"/>
          <p:cNvSpPr txBox="1"/>
          <p:nvPr/>
        </p:nvSpPr>
        <p:spPr>
          <a:xfrm>
            <a:off x="5778556" y="3649166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S3 Bucket</a:t>
            </a:r>
            <a:endParaRPr lang="en-US" sz="1400" b="1" dirty="0"/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92" y="3983690"/>
            <a:ext cx="503783" cy="521775"/>
          </a:xfrm>
          <a:prstGeom prst="rect">
            <a:avLst/>
          </a:prstGeom>
        </p:spPr>
      </p:pic>
      <p:sp>
        <p:nvSpPr>
          <p:cNvPr id="14" name="TextBox 16"/>
          <p:cNvSpPr txBox="1"/>
          <p:nvPr/>
        </p:nvSpPr>
        <p:spPr>
          <a:xfrm>
            <a:off x="6514661" y="3687266"/>
            <a:ext cx="1214494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Cloud Front</a:t>
            </a:r>
            <a:endParaRPr lang="en-US" b="1" dirty="0"/>
          </a:p>
        </p:txBody>
      </p:sp>
      <p:pic>
        <p:nvPicPr>
          <p:cNvPr id="15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18" y="3917710"/>
            <a:ext cx="544780" cy="653737"/>
          </a:xfrm>
          <a:prstGeom prst="rect">
            <a:avLst/>
          </a:prstGeom>
        </p:spPr>
      </p:pic>
      <p:grpSp>
        <p:nvGrpSpPr>
          <p:cNvPr id="16" name="Group 100"/>
          <p:cNvGrpSpPr/>
          <p:nvPr/>
        </p:nvGrpSpPr>
        <p:grpSpPr>
          <a:xfrm>
            <a:off x="4643174" y="3649166"/>
            <a:ext cx="653738" cy="941332"/>
            <a:chOff x="5843706" y="822171"/>
            <a:chExt cx="653738" cy="941332"/>
          </a:xfrm>
        </p:grpSpPr>
        <p:sp>
          <p:nvSpPr>
            <p:cNvPr id="17" name="TextBox 5"/>
            <p:cNvSpPr txBox="1"/>
            <p:nvPr/>
          </p:nvSpPr>
          <p:spPr>
            <a:xfrm>
              <a:off x="5848685" y="822171"/>
              <a:ext cx="643781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Elastic </a:t>
              </a:r>
              <a:r>
                <a:rPr lang="en-US" sz="1000" b="1" dirty="0" smtClean="0"/>
                <a:t>Beanstalk</a:t>
              </a:r>
              <a:endParaRPr lang="en-US" b="1" dirty="0"/>
            </a:p>
          </p:txBody>
        </p:sp>
        <p:pic>
          <p:nvPicPr>
            <p:cNvPr id="18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3706" y="1109765"/>
              <a:ext cx="653738" cy="653738"/>
            </a:xfrm>
            <a:prstGeom prst="rect">
              <a:avLst/>
            </a:prstGeom>
          </p:spPr>
        </p:pic>
      </p:grpSp>
      <p:cxnSp>
        <p:nvCxnSpPr>
          <p:cNvPr id="25" name="Gerade Verbindung mit Pfeil 24"/>
          <p:cNvCxnSpPr>
            <a:stCxn id="6" idx="3"/>
            <a:endCxn id="5" idx="1"/>
          </p:cNvCxnSpPr>
          <p:nvPr/>
        </p:nvCxnSpPr>
        <p:spPr>
          <a:xfrm>
            <a:off x="2084257" y="2489142"/>
            <a:ext cx="753768" cy="3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3"/>
            <a:endCxn id="8" idx="1"/>
          </p:cNvCxnSpPr>
          <p:nvPr/>
        </p:nvCxnSpPr>
        <p:spPr>
          <a:xfrm flipV="1">
            <a:off x="3246120" y="2485345"/>
            <a:ext cx="549720" cy="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8" idx="3"/>
            <a:endCxn id="10" idx="1"/>
          </p:cNvCxnSpPr>
          <p:nvPr/>
        </p:nvCxnSpPr>
        <p:spPr>
          <a:xfrm>
            <a:off x="4203936" y="2485345"/>
            <a:ext cx="570890" cy="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8" idx="3"/>
            <a:endCxn id="13" idx="1"/>
          </p:cNvCxnSpPr>
          <p:nvPr/>
        </p:nvCxnSpPr>
        <p:spPr>
          <a:xfrm flipV="1">
            <a:off x="5296912" y="4244578"/>
            <a:ext cx="544780" cy="1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3" idx="3"/>
            <a:endCxn id="15" idx="1"/>
          </p:cNvCxnSpPr>
          <p:nvPr/>
        </p:nvCxnSpPr>
        <p:spPr>
          <a:xfrm>
            <a:off x="6345475" y="4244578"/>
            <a:ext cx="504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7" idx="0"/>
            <a:endCxn id="10" idx="2"/>
          </p:cNvCxnSpPr>
          <p:nvPr/>
        </p:nvCxnSpPr>
        <p:spPr>
          <a:xfrm flipV="1">
            <a:off x="4970044" y="2737796"/>
            <a:ext cx="8830" cy="9113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15" descr="User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03" y="3878818"/>
            <a:ext cx="731520" cy="731520"/>
          </a:xfrm>
          <a:prstGeom prst="rect">
            <a:avLst/>
          </a:prstGeom>
        </p:spPr>
      </p:pic>
      <p:sp>
        <p:nvSpPr>
          <p:cNvPr id="56" name="TextBox 20"/>
          <p:cNvSpPr txBox="1"/>
          <p:nvPr/>
        </p:nvSpPr>
        <p:spPr>
          <a:xfrm>
            <a:off x="8198834" y="4636807"/>
            <a:ext cx="4717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users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58" name="Gerade Verbindung mit Pfeil 57"/>
          <p:cNvCxnSpPr>
            <a:stCxn id="15" idx="3"/>
            <a:endCxn id="55" idx="1"/>
          </p:cNvCxnSpPr>
          <p:nvPr/>
        </p:nvCxnSpPr>
        <p:spPr>
          <a:xfrm flipV="1">
            <a:off x="7394298" y="4244578"/>
            <a:ext cx="67190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4" descr="Us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9" y="2127179"/>
            <a:ext cx="731520" cy="731520"/>
          </a:xfrm>
          <a:prstGeom prst="rect">
            <a:avLst/>
          </a:prstGeom>
        </p:spPr>
      </p:pic>
      <p:sp>
        <p:nvSpPr>
          <p:cNvPr id="62" name="TextBox 19"/>
          <p:cNvSpPr txBox="1"/>
          <p:nvPr/>
        </p:nvSpPr>
        <p:spPr>
          <a:xfrm>
            <a:off x="451676" y="2885168"/>
            <a:ext cx="4834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story</a:t>
            </a:r>
          </a:p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creator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64" name="Gerade Verbindung mit Pfeil 63"/>
          <p:cNvCxnSpPr>
            <a:stCxn id="61" idx="3"/>
            <a:endCxn id="6" idx="1"/>
          </p:cNvCxnSpPr>
          <p:nvPr/>
        </p:nvCxnSpPr>
        <p:spPr>
          <a:xfrm flipV="1">
            <a:off x="1058399" y="2489142"/>
            <a:ext cx="528549" cy="3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eschweifte Klammer rechts 65"/>
          <p:cNvSpPr/>
          <p:nvPr/>
        </p:nvSpPr>
        <p:spPr>
          <a:xfrm rot="16200000">
            <a:off x="3792712" y="-266913"/>
            <a:ext cx="320506" cy="3108920"/>
          </a:xfrm>
          <a:prstGeom prst="rightBrace">
            <a:avLst/>
          </a:prstGeom>
          <a:ln w="12700">
            <a:solidFill>
              <a:srgbClr val="759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Box 3"/>
          <p:cNvSpPr txBox="1"/>
          <p:nvPr/>
        </p:nvSpPr>
        <p:spPr>
          <a:xfrm>
            <a:off x="3354859" y="165433"/>
            <a:ext cx="1214494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CloudFormation</a:t>
            </a:r>
            <a:endParaRPr lang="en-US" b="1" dirty="0"/>
          </a:p>
        </p:txBody>
      </p:sp>
      <p:pic>
        <p:nvPicPr>
          <p:cNvPr id="68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99" y="405216"/>
            <a:ext cx="529215" cy="635058"/>
          </a:xfrm>
          <a:prstGeom prst="rect">
            <a:avLst/>
          </a:prstGeom>
        </p:spPr>
      </p:pic>
      <p:sp>
        <p:nvSpPr>
          <p:cNvPr id="69" name="Geschweifte Klammer rechts 68"/>
          <p:cNvSpPr/>
          <p:nvPr/>
        </p:nvSpPr>
        <p:spPr>
          <a:xfrm rot="5400000">
            <a:off x="6567764" y="4322133"/>
            <a:ext cx="320506" cy="2190368"/>
          </a:xfrm>
          <a:prstGeom prst="rightBrace">
            <a:avLst/>
          </a:prstGeom>
          <a:ln w="12700">
            <a:solidFill>
              <a:srgbClr val="759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09" y="5627312"/>
            <a:ext cx="529215" cy="635058"/>
          </a:xfrm>
          <a:prstGeom prst="rect">
            <a:avLst/>
          </a:prstGeom>
        </p:spPr>
      </p:pic>
      <p:sp>
        <p:nvSpPr>
          <p:cNvPr id="71" name="TextBox 3"/>
          <p:cNvSpPr txBox="1"/>
          <p:nvPr/>
        </p:nvSpPr>
        <p:spPr>
          <a:xfrm>
            <a:off x="6120769" y="6314919"/>
            <a:ext cx="1214494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CloudFormation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45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Wittig</dc:creator>
  <cp:lastModifiedBy>Michael Wittig</cp:lastModifiedBy>
  <cp:revision>7</cp:revision>
  <dcterms:created xsi:type="dcterms:W3CDTF">2015-10-06T20:22:37Z</dcterms:created>
  <dcterms:modified xsi:type="dcterms:W3CDTF">2015-10-06T20:53:51Z</dcterms:modified>
</cp:coreProperties>
</file>