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595"/>
  </p:normalViewPr>
  <p:slideViewPr>
    <p:cSldViewPr snapToGrid="0" snapToObjects="1">
      <p:cViewPr>
        <p:scale>
          <a:sx n="120" d="100"/>
          <a:sy n="120" d="100"/>
        </p:scale>
        <p:origin x="-856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06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5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1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4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5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85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2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9"/>
          <p:cNvSpPr txBox="1"/>
          <p:nvPr/>
        </p:nvSpPr>
        <p:spPr>
          <a:xfrm>
            <a:off x="2491583" y="2725488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/>
              <a:t>API Gateway</a:t>
            </a:r>
            <a:endParaRPr lang="en-US" sz="1400" b="1" dirty="0"/>
          </a:p>
        </p:txBody>
      </p:sp>
      <p:pic>
        <p:nvPicPr>
          <p:cNvPr id="5" name="Picture 1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25" y="3010081"/>
            <a:ext cx="408095" cy="48971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8" y="3002487"/>
            <a:ext cx="497309" cy="497309"/>
          </a:xfrm>
          <a:prstGeom prst="rect">
            <a:avLst/>
          </a:prstGeom>
        </p:spPr>
      </p:pic>
      <p:sp>
        <p:nvSpPr>
          <p:cNvPr id="7" name="TextBox 9"/>
          <p:cNvSpPr txBox="1"/>
          <p:nvPr/>
        </p:nvSpPr>
        <p:spPr>
          <a:xfrm>
            <a:off x="3456199" y="2717894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/>
              <a:t>Lambda</a:t>
            </a:r>
            <a:endParaRPr lang="en-US" sz="1400" b="1" dirty="0"/>
          </a:p>
        </p:txBody>
      </p:sp>
      <p:pic>
        <p:nvPicPr>
          <p:cNvPr id="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40" y="3002487"/>
            <a:ext cx="408096" cy="489715"/>
          </a:xfrm>
          <a:prstGeom prst="rect">
            <a:avLst/>
          </a:prstGeom>
        </p:spPr>
      </p:pic>
      <p:sp>
        <p:nvSpPr>
          <p:cNvPr id="9" name="TextBox 169"/>
          <p:cNvSpPr txBox="1"/>
          <p:nvPr/>
        </p:nvSpPr>
        <p:spPr>
          <a:xfrm>
            <a:off x="4289370" y="2725488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/>
              <a:t>SQS</a:t>
            </a:r>
            <a:endParaRPr lang="en-US" sz="1400" b="1" dirty="0"/>
          </a:p>
        </p:txBody>
      </p:sp>
      <p:pic>
        <p:nvPicPr>
          <p:cNvPr id="10" name="Picture 1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12" y="3010081"/>
            <a:ext cx="408095" cy="489715"/>
          </a:xfrm>
          <a:prstGeom prst="rect">
            <a:avLst/>
          </a:prstGeom>
        </p:spPr>
      </p:pic>
      <p:sp>
        <p:nvSpPr>
          <p:cNvPr id="11" name="TextBox 159"/>
          <p:cNvSpPr txBox="1"/>
          <p:nvPr/>
        </p:nvSpPr>
        <p:spPr>
          <a:xfrm>
            <a:off x="1285111" y="2717894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err="1" smtClean="0"/>
              <a:t>GitHub</a:t>
            </a:r>
            <a:r>
              <a:rPr lang="en-US" sz="800" b="1" dirty="0" smtClean="0"/>
              <a:t> Hook</a:t>
            </a:r>
            <a:endParaRPr lang="en-US" sz="1400" b="1" dirty="0"/>
          </a:p>
        </p:txBody>
      </p:sp>
      <p:sp>
        <p:nvSpPr>
          <p:cNvPr id="12" name="TextBox 7"/>
          <p:cNvSpPr txBox="1"/>
          <p:nvPr/>
        </p:nvSpPr>
        <p:spPr>
          <a:xfrm>
            <a:off x="5549956" y="4411166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S3 Bucket</a:t>
            </a:r>
            <a:endParaRPr lang="en-US" sz="1400" b="1" dirty="0"/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92" y="4745690"/>
            <a:ext cx="503783" cy="521775"/>
          </a:xfrm>
          <a:prstGeom prst="rect">
            <a:avLst/>
          </a:prstGeom>
        </p:spPr>
      </p:pic>
      <p:sp>
        <p:nvSpPr>
          <p:cNvPr id="14" name="TextBox 16"/>
          <p:cNvSpPr txBox="1"/>
          <p:nvPr/>
        </p:nvSpPr>
        <p:spPr>
          <a:xfrm>
            <a:off x="6286061" y="4449266"/>
            <a:ext cx="1214494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Cloud Front</a:t>
            </a:r>
            <a:endParaRPr lang="en-US" b="1" dirty="0"/>
          </a:p>
        </p:txBody>
      </p:sp>
      <p:pic>
        <p:nvPicPr>
          <p:cNvPr id="15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18" y="4679710"/>
            <a:ext cx="544780" cy="653737"/>
          </a:xfrm>
          <a:prstGeom prst="rect">
            <a:avLst/>
          </a:prstGeom>
        </p:spPr>
      </p:pic>
      <p:grpSp>
        <p:nvGrpSpPr>
          <p:cNvPr id="16" name="Group 100"/>
          <p:cNvGrpSpPr/>
          <p:nvPr/>
        </p:nvGrpSpPr>
        <p:grpSpPr>
          <a:xfrm>
            <a:off x="4289370" y="4392115"/>
            <a:ext cx="653738" cy="941332"/>
            <a:chOff x="5843706" y="822171"/>
            <a:chExt cx="653738" cy="941332"/>
          </a:xfrm>
        </p:grpSpPr>
        <p:sp>
          <p:nvSpPr>
            <p:cNvPr id="17" name="TextBox 5"/>
            <p:cNvSpPr txBox="1"/>
            <p:nvPr/>
          </p:nvSpPr>
          <p:spPr>
            <a:xfrm>
              <a:off x="5848685" y="822171"/>
              <a:ext cx="643781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Elastic Beanstalk</a:t>
              </a:r>
              <a:endParaRPr lang="en-US" b="1" dirty="0"/>
            </a:p>
          </p:txBody>
        </p:sp>
        <p:pic>
          <p:nvPicPr>
            <p:cNvPr id="18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3706" y="1109765"/>
              <a:ext cx="653738" cy="653738"/>
            </a:xfrm>
            <a:prstGeom prst="rect">
              <a:avLst/>
            </a:prstGeom>
          </p:spPr>
        </p:pic>
      </p:grpSp>
      <p:cxnSp>
        <p:nvCxnSpPr>
          <p:cNvPr id="25" name="Gerade Verbindung mit Pfeil 24"/>
          <p:cNvCxnSpPr>
            <a:stCxn id="6" idx="3"/>
            <a:endCxn id="5" idx="1"/>
          </p:cNvCxnSpPr>
          <p:nvPr/>
        </p:nvCxnSpPr>
        <p:spPr>
          <a:xfrm>
            <a:off x="1855657" y="3251142"/>
            <a:ext cx="753768" cy="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3"/>
            <a:endCxn id="8" idx="1"/>
          </p:cNvCxnSpPr>
          <p:nvPr/>
        </p:nvCxnSpPr>
        <p:spPr>
          <a:xfrm flipV="1">
            <a:off x="3017520" y="3247345"/>
            <a:ext cx="549720" cy="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8" idx="3"/>
            <a:endCxn id="10" idx="1"/>
          </p:cNvCxnSpPr>
          <p:nvPr/>
        </p:nvCxnSpPr>
        <p:spPr>
          <a:xfrm>
            <a:off x="3975336" y="3247345"/>
            <a:ext cx="431876" cy="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8" idx="3"/>
            <a:endCxn id="13" idx="1"/>
          </p:cNvCxnSpPr>
          <p:nvPr/>
        </p:nvCxnSpPr>
        <p:spPr>
          <a:xfrm>
            <a:off x="4943108" y="5006578"/>
            <a:ext cx="669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3" idx="3"/>
            <a:endCxn id="15" idx="1"/>
          </p:cNvCxnSpPr>
          <p:nvPr/>
        </p:nvCxnSpPr>
        <p:spPr>
          <a:xfrm>
            <a:off x="6116875" y="5006578"/>
            <a:ext cx="504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7" idx="0"/>
            <a:endCxn id="10" idx="2"/>
          </p:cNvCxnSpPr>
          <p:nvPr/>
        </p:nvCxnSpPr>
        <p:spPr>
          <a:xfrm flipH="1" flipV="1">
            <a:off x="4611260" y="3499796"/>
            <a:ext cx="4980" cy="8923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5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Wittig</dc:creator>
  <cp:lastModifiedBy>Michael Wittig</cp:lastModifiedBy>
  <cp:revision>1</cp:revision>
  <dcterms:created xsi:type="dcterms:W3CDTF">2015-10-06T20:22:37Z</dcterms:created>
  <dcterms:modified xsi:type="dcterms:W3CDTF">2015-10-06T20:28:23Z</dcterms:modified>
</cp:coreProperties>
</file>