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264"/>
    <a:srgbClr val="FCB156"/>
    <a:srgbClr val="FED1A4"/>
    <a:srgbClr val="FF66FF"/>
    <a:srgbClr val="151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14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54F83-D2E5-486A-B0BB-F7605EDDA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AF3EA5-E659-4EAD-BCA6-143094447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216523-BCE5-4443-89BD-88C6DE8A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A16D-4451-4250-A369-BC8D97AC321D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C0AA98-2A0B-447D-B119-9A384A98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E2EB4D-424A-4701-8172-9A7EE6B9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F6C5-BCF2-4958-9907-CB5C8BE5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35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6E9C-EDE6-4EFE-B245-E9FA4BA9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B3BFE-9CB5-41D5-A1A2-5EBE17F7B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A5BDD3-76FA-40A1-A803-763D1171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A16D-4451-4250-A369-BC8D97AC321D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BE746-3B14-4072-B38E-A99807F7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EDED9D-8215-4C6D-BFC9-596CA395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F6C5-BCF2-4958-9907-CB5C8BE5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57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940FC4-6692-408E-BF87-4865C0F12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020D69-B7F7-4467-985C-B875D9A16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B60E61-3381-4451-B485-408B1000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A16D-4451-4250-A369-BC8D97AC321D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77636-7A76-4344-AA3C-24454350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790E1D-4B2E-425F-982E-606C9B5F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F6C5-BCF2-4958-9907-CB5C8BE5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17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29126-0701-4095-A1CB-B38FF7F2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C053D2-E507-4517-ACC6-32F54A04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B635F0-1995-4128-9EAA-4F12762B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A16D-4451-4250-A369-BC8D97AC321D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29CE2-DB68-431B-BFC7-5A8EA672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20E474-ADAA-4195-BADC-0B4540A9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F6C5-BCF2-4958-9907-CB5C8BE5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31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33B5D-FFF5-41DA-9F4C-F28D95EB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5CDCD3-AA34-4B11-A86A-E1A637B1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3429A-FC1A-4D28-AC43-1AB5FFDE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A16D-4451-4250-A369-BC8D97AC321D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DFC0B1-9935-4811-8DF8-F3CDC50D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0F007D-A8EF-4209-A0FB-4AE7BCA5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F6C5-BCF2-4958-9907-CB5C8BE5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72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F10F6-E720-443C-AD30-F07BE4CD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A62610-E255-4E45-AEF4-96D9A37E8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C14A4C-20C3-48A7-A8E9-1F1065917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3D2C30-A356-4A41-99E8-DD70BD3E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A16D-4451-4250-A369-BC8D97AC321D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E06881-5D9C-421F-850D-F3274D72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94766A-0629-4757-8D8A-C57E1C8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F6C5-BCF2-4958-9907-CB5C8BE5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3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3F0F2-B241-4B44-AD00-0E162182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5C17E-9AE7-4841-8FDE-9E744A36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716925-0F22-4EBF-B6C1-F4D84E5A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A825CB-1ACB-402A-93C0-2EA31B44C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B4DE8B-A046-4585-8E93-C03921971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7596FD-1411-468B-863D-F301C58C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A16D-4451-4250-A369-BC8D97AC321D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ABB5C7-BA06-4E3F-B8FF-9D6109FD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BA01FA-CDE6-4F6D-BD20-6F316691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F6C5-BCF2-4958-9907-CB5C8BE5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68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E6D05-E3A4-4C6A-8368-B065BD10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D6BD69-C038-438B-9131-21F98F3D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A16D-4451-4250-A369-BC8D97AC321D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30F378-0C15-47D9-8F27-0AD167BB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3794BE-BEF1-45F9-A471-8C0FE01D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F6C5-BCF2-4958-9907-CB5C8BE5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BF6D0B-E672-4380-943D-70C6B116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A16D-4451-4250-A369-BC8D97AC321D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B82B12-420F-49AA-B4F2-1A3724C3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D97098-2BD4-4567-A6D2-185BC0DA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F6C5-BCF2-4958-9907-CB5C8BE5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1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064C5-AC84-4292-98F7-FFB9853F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22BD55-BC0A-4859-AB30-8E242EB3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BA4995-6596-455F-B9A3-03A78E839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F0D206-7ABE-4076-A802-63830764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A16D-4451-4250-A369-BC8D97AC321D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3A264A-2AF7-496A-94D8-BB948A1F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8D4A79-27D6-40E8-A288-CCC1B2BE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F6C5-BCF2-4958-9907-CB5C8BE5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3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D076C-D62D-4FB1-A0BC-A6216328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6CE6A7-6AB9-4FC7-994E-D60D94DEB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FCD71B-F18F-4592-8B65-FD3D9E57E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8B0D15-2F89-41B9-8DC4-5E050EDE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A16D-4451-4250-A369-BC8D97AC321D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A20C95-28DD-4E90-97A3-F1C1CBB6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822AF6-E054-4FE4-A4A1-005100AC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F6C5-BCF2-4958-9907-CB5C8BE5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95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E6CDDE-62AA-4AF3-959D-9F201FA5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B51343-8578-4C5C-A09C-5A54811F8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28BF5-99B1-4EFC-B489-81A68106A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A16D-4451-4250-A369-BC8D97AC321D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A70455-F373-448D-A8B8-40D458755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DAB014-119C-4A48-A03F-CE35AC644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F6C5-BCF2-4958-9907-CB5C8BE5F7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82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BED61E7-2C01-4E1B-86A3-11459944AAC7}"/>
              </a:ext>
            </a:extLst>
          </p:cNvPr>
          <p:cNvSpPr/>
          <p:nvPr/>
        </p:nvSpPr>
        <p:spPr>
          <a:xfrm>
            <a:off x="0" y="-28576"/>
            <a:ext cx="12192000" cy="6915150"/>
          </a:xfrm>
          <a:prstGeom prst="rect">
            <a:avLst/>
          </a:prstGeom>
          <a:solidFill>
            <a:srgbClr val="1519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DB264"/>
              </a:highlight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0017F15-6E5B-449F-81E6-BA46686718EE}"/>
              </a:ext>
            </a:extLst>
          </p:cNvPr>
          <p:cNvGrpSpPr/>
          <p:nvPr/>
        </p:nvGrpSpPr>
        <p:grpSpPr>
          <a:xfrm>
            <a:off x="0" y="578152"/>
            <a:ext cx="5593157" cy="5701695"/>
            <a:chOff x="-379956" y="0"/>
            <a:chExt cx="6858000" cy="6858000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7188EF18-F92B-4512-B7CF-5C2968B57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9956" y="0"/>
              <a:ext cx="6858000" cy="685800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0B8CA929-4216-4FB2-95F1-9129AC7E7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0356" y="3532340"/>
              <a:ext cx="546544" cy="363256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FC3FEFA0-401C-4858-AC04-2BB20FA28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106" y="3831921"/>
              <a:ext cx="546544" cy="363256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DB84B48-B9CB-45A3-9843-E7A83E913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881" y="3869575"/>
              <a:ext cx="310850" cy="206604"/>
            </a:xfrm>
            <a:prstGeom prst="rect">
              <a:avLst/>
            </a:prstGeom>
          </p:spPr>
        </p:pic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1CDF82AD-EC41-4E7C-891E-83DBCF841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385" y="1989639"/>
            <a:ext cx="1724709" cy="105035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A4CBCE2-2B5C-4BDA-8F57-C55C6E6E4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922060" y="3414340"/>
            <a:ext cx="1914831" cy="116614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906204A-2FF8-40B6-A434-94FC878E4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1387" y="143191"/>
            <a:ext cx="1951584" cy="269646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8EA56AC-630E-4118-B8F7-0132DC2C2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71118" y="4397620"/>
            <a:ext cx="1746893" cy="2413646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126E5DD-C81E-4049-8102-C845AB16F51F}"/>
              </a:ext>
            </a:extLst>
          </p:cNvPr>
          <p:cNvSpPr txBox="1"/>
          <p:nvPr/>
        </p:nvSpPr>
        <p:spPr>
          <a:xfrm rot="21428590">
            <a:off x="3326219" y="299255"/>
            <a:ext cx="4194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Kristen ITC" panose="03050502040202030202" pitchFamily="66" charset="0"/>
              </a:rPr>
              <a:t>Heute 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1A62F8F-55DA-47D7-AC17-E25BE515171D}"/>
              </a:ext>
            </a:extLst>
          </p:cNvPr>
          <p:cNvSpPr/>
          <p:nvPr/>
        </p:nvSpPr>
        <p:spPr>
          <a:xfrm rot="202861">
            <a:off x="5384879" y="939601"/>
            <a:ext cx="2138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Kristen ITC" panose="03050502040202030202" pitchFamily="66" charset="0"/>
              </a:rPr>
              <a:t>am Institut</a:t>
            </a:r>
            <a:endParaRPr lang="de-DE" sz="280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03D1535-465E-4BAB-9EBA-E9A242FBC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2364" y="4465710"/>
            <a:ext cx="4292141" cy="1657708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FE112C0-3D57-4F53-804B-F838DFAD01B3}"/>
              </a:ext>
            </a:extLst>
          </p:cNvPr>
          <p:cNvSpPr txBox="1"/>
          <p:nvPr/>
        </p:nvSpPr>
        <p:spPr>
          <a:xfrm rot="21428590">
            <a:off x="3910218" y="3435087"/>
            <a:ext cx="419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Kristen ITC" panose="03050502040202030202" pitchFamily="66" charset="0"/>
              </a:rPr>
              <a:t>Buche dir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66F5F73-BA5F-4742-BEDC-34C1D8D1A515}"/>
              </a:ext>
            </a:extLst>
          </p:cNvPr>
          <p:cNvSpPr/>
          <p:nvPr/>
        </p:nvSpPr>
        <p:spPr>
          <a:xfrm rot="202647">
            <a:off x="6158758" y="3812261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Kristen ITC" panose="03050502040202030202" pitchFamily="66" charset="0"/>
              </a:rPr>
              <a:t> deinen Platz</a:t>
            </a:r>
            <a:endParaRPr lang="de-DE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F66895B-F1DA-497A-BF3D-4FEEB07A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2030" y="1691202"/>
            <a:ext cx="4292141" cy="871604"/>
          </a:xfrm>
          <a:prstGeom prst="rect">
            <a:avLst/>
          </a:prstGeom>
        </p:spPr>
      </p:pic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0F2BFC5C-A46A-4FC3-8E80-E826C9FE7E77}"/>
              </a:ext>
            </a:extLst>
          </p:cNvPr>
          <p:cNvSpPr/>
          <p:nvPr/>
        </p:nvSpPr>
        <p:spPr>
          <a:xfrm>
            <a:off x="5489732" y="2721457"/>
            <a:ext cx="936303" cy="672544"/>
          </a:xfrm>
          <a:custGeom>
            <a:avLst/>
            <a:gdLst>
              <a:gd name="connsiteX0" fmla="*/ 0 w 936303"/>
              <a:gd name="connsiteY0" fmla="*/ 0 h 672544"/>
              <a:gd name="connsiteX1" fmla="*/ 895047 w 936303"/>
              <a:gd name="connsiteY1" fmla="*/ 106438 h 672544"/>
              <a:gd name="connsiteX2" fmla="*/ 793447 w 936303"/>
              <a:gd name="connsiteY2" fmla="*/ 503161 h 672544"/>
              <a:gd name="connsiteX3" fmla="*/ 856343 w 936303"/>
              <a:gd name="connsiteY3" fmla="*/ 667657 h 67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303" h="672544">
                <a:moveTo>
                  <a:pt x="0" y="0"/>
                </a:moveTo>
                <a:cubicBezTo>
                  <a:pt x="381403" y="11289"/>
                  <a:pt x="762806" y="22578"/>
                  <a:pt x="895047" y="106438"/>
                </a:cubicBezTo>
                <a:cubicBezTo>
                  <a:pt x="1027288" y="190298"/>
                  <a:pt x="799898" y="409625"/>
                  <a:pt x="793447" y="503161"/>
                </a:cubicBezTo>
                <a:cubicBezTo>
                  <a:pt x="786996" y="596697"/>
                  <a:pt x="890210" y="695879"/>
                  <a:pt x="856343" y="667657"/>
                </a:cubicBezTo>
              </a:path>
            </a:pathLst>
          </a:custGeom>
          <a:noFill/>
          <a:ln w="34925">
            <a:solidFill>
              <a:schemeClr val="bg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60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Kristen ITC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Wrasmann, Michael</dc:creator>
  <cp:lastModifiedBy>Wrasmann, Michael</cp:lastModifiedBy>
  <cp:revision>4</cp:revision>
  <dcterms:created xsi:type="dcterms:W3CDTF">2025-04-15T08:31:53Z</dcterms:created>
  <dcterms:modified xsi:type="dcterms:W3CDTF">2025-04-16T10:22:25Z</dcterms:modified>
</cp:coreProperties>
</file>