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91" d="100"/>
          <a:sy n="91" d="100"/>
        </p:scale>
        <p:origin x="113" y="-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48:54.78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23442 15028 0,'0'53'16,"0"18"0,18-36-16,-1 71 15,-17-53-15,18 17 16,-18-17-16,0 18 0,18-18 16,-18 0-16,0-18 0,0 0 15,0 1-15,0-1 16,0-18-16</inkml:trace>
  <inkml:trace contextRef="#ctx0" brushRef="#br0" timeOffset="334.7547">23036 15434 0,'0'-18'31,"53"-17"-31,-35 0 16,17 0-16,1-1 0,-1-17 16,0 18-16,-17 0 15,-1 17-15,1-17 0,0 17 16,-1 18-1,1 0-15,0 18 16,-1 0-16,1 17 16,17-18-16,-17 19 0,17-19 15,-17 19-15,17-19 16,0 1-16,0 0 0,1-18 16,-19 0-16</inkml:trace>
  <inkml:trace contextRef="#ctx0" brushRef="#br0" timeOffset="767.8184">25594 15064 0,'0'0'16,"18"53"-16,-18 35 15,17 18 1,-17-36-16,18-17 0,0 123 16,17-52 15,-35-89-31,18 0 15,-18-52 1</inkml:trace>
  <inkml:trace contextRef="#ctx0" brushRef="#br0" timeOffset="1044.7386">25471 15311 0,'17'0'16,"1"-36"0,-1 19-16,1-1 15,-18-17-15,18 17 0,-1-17 16,-17 17-16,0-17 16,18 17-16,-18 1 0,0-1 0,18 18 15,-1 0-15,19 35 16,-19 1-1,19-1-15,-1 0 0,35 36 16,-34-54-16,17 1 16,-1 0-16,1-18 15</inkml:trace>
  <inkml:trace contextRef="#ctx0" brushRef="#br0" timeOffset="1546.9767">28258 14940 0,'0'35'16,"17"-17"-16,-17 35 0,0-18 16,18 18-16,-18 53 15,17-53-15,-17 0 16,0 0-16,18 0 0,0 35 15,-1-53-15,-17-17 16,18 17 0,0-17-16</inkml:trace>
  <inkml:trace contextRef="#ctx0" brushRef="#br0" timeOffset="1814.1661">27940 15117 0,'18'0'15,"35"-36"1,-18 19-16,0-1 0,18-17 0,35-18 16,-35 35-1,-18-17-15,-17 17 0,17 1 16,-17-1-16,0 18 0,-1 0 15,1 53 1,-18-18-16,18 0 0,-1 18 16,1-17-16,-1 17 0,36 17 15,-35-52 1</inkml:trace>
  <inkml:trace contextRef="#ctx0" brushRef="#br0" timeOffset="5216.8928">22913 16316 0,'-18'0'16,"36"0"-16,-71 18 0,35-1 0,1 19 16,-1 16-1,0-16-15,18-1 0,0 36 16,0-36 0,18 0-16,0-17 0,-1-1 15,1 1-15,17 0 0,-17-18 16,35-18-16,-36 18 15,-17-18-15,18-35 16,-18 36-16,0-36 16,-18 18-16,1 17 15,-1 0-15,1-17 0,-1 17 16,0 1-16</inkml:trace>
  <inkml:trace contextRef="#ctx0" brushRef="#br0" timeOffset="5368.1631">23266 16616 0,'0'0'16,"-18"0"-16,18 17 0,18-34 31,-1 17-31</inkml:trace>
  <inkml:trace contextRef="#ctx0" brushRef="#br0" timeOffset="5767.1482">23548 16334 0,'0'0'16,"53"-18"-16,-36 0 0,19 18 16,-1-17-16,-17 17 0,-1-18 15,1 18-15,0 0 16,-36 0 0,-35 18-1,18-1-15,-1 1 0,19 17 16,-36 18-16,35-35 15,1 17-15,17-17 0,17 17 16,36 0 0,-18-17-16,1 0 0,17-1 0,-18 1 15,18 17 1,-35-35-16,-18 18 0,-18-1 16,-53-17-1,36 18-15,-18-18 0,0 0 16,18 0-16,-18 18 15,18-18-15,17 17 0,0-17 16</inkml:trace>
  <inkml:trace contextRef="#ctx0" brushRef="#br0" timeOffset="6393.4232">25259 16316 0,'0'-18'15,"0"36"-15,-18-36 16,1 18-16,-1 18 0,0 17 16,1-17-16,-1 52 15,18-34-15,0-1 0,0 0 16,35 18-1,1-18-15,-19-17 0,54 0 16,-36-18-16,0-18 16,18 0-1,-35-17-15,-18 18 0,0-19 16,-53-52-16,35 53 16,-52-18-1,52 35-15,-17 1 0,17 17 16,36 0-1,0 17 1</inkml:trace>
  <inkml:trace contextRef="#ctx0" brushRef="#br0" timeOffset="6531.6484">25682 16528 0,'0'0'31,"18"-18"-15,0 0 0</inkml:trace>
  <inkml:trace contextRef="#ctx0" brushRef="#br0" timeOffset="6912.8075">25947 16316 0,'17'-18'0,"1"1"15,17 17 1,-17-18-16,0 18 0,-36 0 31,-35 18-15,18-1-16,17 1 15,-35 17-15,36 1 16,-1-1-16,18 0 0,0 0 16,35 36-1,1-36-15,-19 0 0,18-17 0,1 0 16,17 17 0,-36-17-16,1-1 0,-18 1 15,-53-18 1,35 0-16,-17 0 0,-18 18 15,18-18-15,0 0 16,-1 0-16,1 0 0,0 17 16,17-17-16</inkml:trace>
  <inkml:trace contextRef="#ctx0" brushRef="#br0" timeOffset="7475.3826">27993 16228 0,'0'0'16,"-35"17"-16,17-17 0,18 18 15,-18 35 1,1-35-16,17 17 0,17-17 16,-17 17-16,18-18 0,0 1 15,17 0-15,-17-18 0,34 17 16,-16-17-16,-19 0 15,1 0-15,0-17 16,-18-1-16,0 0 0,0 1 16,0-1-16,-18-17 0,0 17 15,1 1-15,-1-1 0,0 0 16,1 1-16,-1 17 0,1 0 16,34 0-1</inkml:trace>
  <inkml:trace contextRef="#ctx0" brushRef="#br0" timeOffset="7616.4546">28416 16457 0,'0'-18'31,"0"1"-15,18-1-16</inkml:trace>
  <inkml:trace contextRef="#ctx0" brushRef="#br0" timeOffset="7844.2003">28681 16175 0,'35'0'16,"-70"0"-16,88 0 0,-36 0 0,1 0 15,17-18-15,-17 18 0,17 0 16,-17 0-16,-18-17 16</inkml:trace>
  <inkml:trace contextRef="#ctx0" brushRef="#br0" timeOffset="8188.542">28628 16245 0,'0'0'16,"0"18"-16,0 0 0,0-1 15,18 1-15,-1 0 16,1-18-16,-1 17 0,-17 1 16,36 17-1,-19-17-15,-17-1 16,0 1-16,0 0 0,0 17 16,0 0-1,18-17-15,-18 17 0,0-17 16,0-1-16,0 1 0,0 0 0,0-1 15,-18 1-15,1-18 16,-19 18 0,19-18-16,-1 0 0,1 0 0,-1-18 15,0 18-15,18-18 16</inkml:trace>
  <inkml:trace contextRef="#ctx0" brushRef="#br0" timeOffset="18669.3497">28628 16193 0,'18'0'16,"-18"-18"93,0 36 16,0-1-109,-18-17-16,18 18 15,0-1-15,-18 1 16,18 0 0,-17-1-16,17 1 15,0 0-15,-18-1 16,18 1-16,0 0 15,0-1 17,0-34-1,18-1 16,-1 18-32,1 0 17,0 18-17,-1-1 1,-17 18 0,18-17-16,-18 0 0,0-1 15,0 1-15,0 0 0,0 17 16,0-17-16,0-1 0,0 54 15,0-36 1,-18-35 0,18 18-16,-17-18 31,-1 0-15,0-18-16,1 18 0,-1 0 15,0 0-15,1 18 16,-1-18-16,0 0 0,1 0 15,34 0 17,1 0-32,-18-18 15</inkml:trace>
  <inkml:trace contextRef="#ctx0" brushRef="#br0" timeOffset="19844.7711">28540 16669 0,'0'17'62,"17"1"-31,1-18-31,0 0 16,-1 0 0,1 0-16,0 0 0,-1 0 0,1 0 15,-1 0-15,1-18 0,0 18 16,-1 0-16,1-17 16,0-1-16,-18 0 15,0 1 1,-18-1-16,18 1 0,-18-1 15,1 0-15,17 1 16,-18-1-16,-17 0 16,17 1-16,18-1 0,-17 18 15,-1 0-15,0-18 16,1 18-16,-1 0 16,0-17-1,18-1 1,18 18 46,-36 0-15,18-17-31,18 17 15,-18-18 0,0 0-15,18 18 0,-18-17-16,0-1 31,0 0-16,0 1-15,17-1 16,-17 0-16,0 1 16,0-1-16,0 1 0,0-1 15,18 18 17,0 0-17,-1 0 1,18-18-1,-17 18-15,0 0 0,-1-17 16,19 17-16,-1 0 16,0-18-16,1 18 0,-1-18 15,18 1-15,-36 17 16,1 0-16,-36 17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50:56.32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3845 2699 0,'18'35'16,"-18"0"-16,0 18 0,18 0 15,-18 18-15,0-1 0,0 89 16,0-71-1,17 53-15,-17-88 16,35 53 0,-17-88-16,-18-1 0</inkml:trace>
  <inkml:trace contextRef="#ctx0" brushRef="#br0" timeOffset="848.1635">4233 2805 0,'18'35'0,"-18"35"15,18-17-15,-1 53 16,1-53 0,0 53-16,-18-53 15,17 17 1,1-34-16,-1-1 15,-17-17-15,18-18 16</inkml:trace>
  <inkml:trace contextRef="#ctx0" brushRef="#br0" timeOffset="1048.2148">4463 2893 0,'0'35'16,"0"0"-16,0 36 16,17-36-1,-17 71-15,0-53 16,18-18-16,-18 0 0,18 1 16,-1 17-16</inkml:trace>
  <inkml:trace contextRef="#ctx0" brushRef="#br0" timeOffset="1359.2175">4639 3228 0,'0'35'16,"0"-17"-16,0-1 15,18 1-15,-1 0 16,1-1-16,0-17 15,-1 0-15,1-17 16,-18-1-16,18 0 16,-18 1-16,0-1 15,0-17-15,0 17 0,0-17 16,0 53 15,0 17-31,17-17 16,-17-1-16,18-17 15,-1 18-15,1-1 16,0-17-16,-1 0 0</inkml:trace>
  <inkml:trace contextRef="#ctx0" brushRef="#br0" timeOffset="1599.6425">4921 3193 0,'0'17'16,"0"-34"-16,0 52 0,0-17 16,18-18-16,-18 35 15,18-18 1,-1 1-16,-17 0 16,-17-18-1,-19 0 1,1 0-1,17 0-15,1 0 0,17-18 16</inkml:trace>
  <inkml:trace contextRef="#ctx0" brushRef="#br0" timeOffset="2280.2273">5098 3052 0,'-18'-18'16,"0"18"-16,1 0 0,17-18 16,0 1-16,0-1 15,0 0-15,0 1 0,17-1 16,1 36 0,0 17-1,-18 0-15,0 1 16,17 16-16,1-16 15,-18-1-15,18 36 16,-1-36-16,1-18 0,-18 1 16,17 17-16,1-35 15,-18-17 1,0-19 0,-18 19-16,18-1 0,-17-35 15,17 36-15,0-1 16,0 0-16,17 18 15,19-17-15,-1 17 16,-17 17-16,17-17 0,-17 18 16,17-18-16,0 18 15,-17-18-15,-1 17 16,1-17 0,-36 18-16,1 0 31,-1-1-31,1 1 15,17 17 1,0-17-16,17-1 16,-17 1-16,18-18 0,-1 0 15,1 0-15,0 0 16,-18-18 0,0 1-16,17-1 15,-17 0-15,0 1 0,0-1 16,0 1-16,0-1 15,18 18 1,0 0 0,-1-18-1,1 1-15,0 17 16,-18-18-16</inkml:trace>
  <inkml:trace contextRef="#ctx0" brushRef="#br0" timeOffset="2400.6726">5574 3140 0,'18'0'15,"17"0"1,0 0-16,-17 0 16,52-18-16,-34 0 15,-19 1-15,1 17 0,-1-18 16</inkml:trace>
  <inkml:trace contextRef="#ctx0" brushRef="#br0" timeOffset="2577.7867">5697 2946 0,'18'88'15,"-36"-176"-15,54 229 0,-36-88 16,17 53-16,1-71 16,0 0-16,-1 18 15,1-35-15,-1-1 16,1 1-16</inkml:trace>
  <inkml:trace contextRef="#ctx0" brushRef="#br0" timeOffset="2917.5364">5944 3193 0,'18'0'16,"-36"0"-16,54 0 0,-1-18 15,-17 0 1,-1 1-16,1-1 0,-18 0 16,17 18-16,-17-35 15,-17 18-15,-18 17 16,17 0-16,-17 17 16,-1 18-1,36-17-15,0 17 0,0-17 16,0 17-16,18-17 0,35 17 15,-18-17-15,36-1 16,-36-17-16,0 0 16,18 0-1,-18-17-15,-17 17 16,-18-18-16,-18 18 16,1 0-16</inkml:trace>
  <inkml:trace contextRef="#ctx0" brushRef="#br0" timeOffset="3505.8446">7479 2999 0,'0'0'16,"0"17"-16,18 1 15,-1 17-15,1-17 16,-18-1-16,35 19 16,-17-36-16,-1 0 46,-17-36-46,0 19 16,18 17-16,0 0 16,-1 0-1,1 17-15,0 1 16,-1-18-16,18 18 16,-17-1-16,0-17 0,-1 0 15,1 0 1,0-17-16,-18-1 15,0-17 1,0 17-16,0 1 16,17 17-1</inkml:trace>
  <inkml:trace contextRef="#ctx0" brushRef="#br0" timeOffset="3723.9602">8061 2963 0,'0'0'0,"0"-17"16,0-1-1</inkml:trace>
  <inkml:trace contextRef="#ctx0" brushRef="#br0" timeOffset="3932.1095">8149 2928 0,'18'0'16,"-1"-18"-16,1 18 0,53-35 15,-36 35-15,0-17 16,-17 17-16,17 0 0,0-18 16,-17 18-16,-18-18 15</inkml:trace>
  <inkml:trace contextRef="#ctx0" brushRef="#br0" timeOffset="4080.0988">8184 2699 0,'0'88'16,"0"-176"-16,18 229 0,-18-71 16,35 54-1,-17-54-15,35 36 16,-35-70-16,-1-19 15</inkml:trace>
  <inkml:trace contextRef="#ctx0" brushRef="#br0" timeOffset="4396.3712">8449 2593 0,'0'0'15,"0"123"-15,0-70 0,0 18 16,0 35 0,0-53-16,18 17 15,-1-52-15,36-1 16,-35-17-16,17-35 16,-17 18-16,-1-19 15,-17 19-15,18-19 16,-18 54-1,0 53 1,0-36-16,0 0 16,18 18-1,-18-35-15,-18 17 0,0-17 16</inkml:trace>
  <inkml:trace contextRef="#ctx0" brushRef="#br0" timeOffset="4591.6714">7938 3104 0,'0'0'15,"17"18"-15,-17 0 0,0-1 16,0 1-16,0 0 0,-17-1 15</inkml:trace>
  <inkml:trace contextRef="#ctx0" brushRef="#br0" timeOffset="4723.9092">7938 2822 0,'17'-17'16,"1"17"-1,-1 0 1</inkml:trace>
  <inkml:trace contextRef="#ctx0" brushRef="#br0" timeOffset="5286.5723">9631 3281 0,'0'-18'15,"0"36"-15,17-71 0,1-18 16,-18 18 0,18-70-16,-1 52 15,-17 1-15,0-1 0,-17-70 16,17 71-16,-18 17 16,0 17-16,1 1 0,-1 35 15,1 18 1,-19-1-16,19 89 15,-1-53-15,18 18 16,0-18-16,18 17 0,-1-17 0,1 0 16,17 0-16,36 35 15,-18-70-15,35 35 16,-35-36-16,-18-17 16</inkml:trace>
  <inkml:trace contextRef="#ctx0" brushRef="#br0" timeOffset="5902.7265">9948 2981 0,'-35'18'15,"70"-36"-15,-70 53 0,17 1 0,1-1 16,17-18-16,35 19 16,-17-36-16,-1 0 15,19 0-15,-19 0 16,1-18-16,0 0 15,-18-17-15,0 18 0,0-1 16,-18-17-16,0 17 16,1 18-1,-1 0-15,18 53 16,18-35 0,-18-1-16,53 18 15,-18-17-15,0-18 0,0 18 16,18-36-1,-35 18-15,0-18 0,-18 1 16,0-1 0,-18 18-16,0-17 15,1 17-15,-1 0 16,36 17 0,-1 18-1,1-17 1,17 0-16,0-18 15,1 17-15,-19-17 16,-17-17-16,18 17 16,-18-18-16,-18 18 15,18 18 1,18 17-16,0 53 16,-1-35-16,1 0 15,17 0-15,1 35 16,-19-53-16,1-17 0,-18 0 15,0-1 1,-18-17-16,-17 0 16,-18-35-16,18 0 15,-1 17-15,1-17 0,17 0 16,-17-1-16</inkml:trace>
  <inkml:trace contextRef="#ctx0" brushRef="#br0" timeOffset="6221.8601">10530 3228 0,'0'-18'15,"0"1"32,0-1-16,18 18-15,0 18-16,-1-1 16,19-17-16,-19 18 15,1-18-15,0 0 0,17 0 16,-35-18-16,17 1 16,-17-1-16,18 0 15,-18 1-15,18-36 16,-1 53-16,-17-18 0,18-17 15</inkml:trace>
  <inkml:trace contextRef="#ctx0" brushRef="#br0" timeOffset="6693.6319">11483 3263 0,'0'0'16,"35"-17"-16,-17 17 0,-1-36 0,36-34 15,-35 17 1,0 0-16,-1 0 16,1-18-16,0 19 0,-18-90 15,0 89-15,0 1 0,-18 16 16,0 1-16,-35 17 15,36 18-15,-1 18 16,0 17-16,1 18 0,-1 53 16,18-35-16,18-1 15,-1-17-15,36 71 16,0-89-16,-17 18 16,17-18-16,-18-17 0,18-1 15,0 1-15,-18-18 0,0 0 16</inkml:trace>
  <inkml:trace contextRef="#ctx0" brushRef="#br0" timeOffset="6859.7706">12065 2858 0,'18'0'16,"-36"0"-16,53 17 0,1-17 15,-19 0-15,18 0 16,-35 18-16</inkml:trace>
  <inkml:trace contextRef="#ctx0" brushRef="#br0" timeOffset="6983.7213">12171 3034 0,'35'0'0,"-70"0"0,88 0 15,-36-18-15,19 18 16,-19-17-16,1 17 0</inkml:trace>
  <inkml:trace contextRef="#ctx0" brushRef="#br0" timeOffset="7400.2651">12612 2558 0,'35'-18'0,"-70"36"16,105-54-16,-52 36 0,17 0 15,-17 18-15,0 0 0,-18-1 16,0 19-16,0-19 15,0 18-15,0-17 0,0 17 16,0 1-16,17-1 16,1-17-16,17-1 15,-17 1-15,17 0 16,18 17-16,0 0 16,-35-17-16,-1-1 15,-17 1-15,0 17 16,-17 1-16,-19-19 15,1 1-15,-36 17 16,36-35-16,0 18 0,0-18 16,-1 0-16,19 0 0,-1 0 15,18-18-15</inkml:trace>
  <inkml:trace contextRef="#ctx0" brushRef="#br0" timeOffset="7582.6982">13688 3157 0,'-18'-35'16,"-17"35"-16,17-18 15</inkml:trace>
  <inkml:trace contextRef="#ctx0" brushRef="#br0" timeOffset="13172.2988">3739 2699 0,'-17'-18'16,"-1"18"-16,1-18 16,-1 18-1,36 0 16,17 0-15,0 0-16,0 18 16,18-18-16,-17 0 0,16 0 0,-16 0 15,34 18-15,-52-18 16,0 17-16,-18 1 16,0 0-1</inkml:trace>
  <inkml:trace contextRef="#ctx0" brushRef="#br0" timeOffset="13722.2954">3722 3563 0,'-18'0'16,"36"0"-16,-18 0 47,53 18-47,-18-18 15,18 0-15,-18-18 0,36 0 16,-36 18-16,0 0 15,-17 0-15,0 18 0</inkml:trace>
  <inkml:trace contextRef="#ctx0" brushRef="#br0" timeOffset="15235.0783">11518 3510 0,'-17'-17'16,"34"17"15,54-18-15,-1 18-16,1 0 0,17 0 16,141 18-16,-105-18 15,17 17-15,159-17 16,-159 0-16,0 0 0,0 0 15,-35 0-15,-18 0 16,36 0-16</inkml:trace>
  <inkml:trace contextRef="#ctx0" brushRef="#br0" timeOffset="22481.5749">4251 5556 0,'-18'-17'0,"1"-1"16,-1-17-1,0 35-15,-17 0 16,18 0-16,-19 35 16,1-17-16,17 17 0,-17 53 15,35-53 1,-18 1-16,18 17 15,18-18-15,0 0 16,17-17-16,0-18 16,1-18-16,-19 0 0,18-17 15,1 0-15,-1-53 16,-17 35-16,-1-71 16,-17 71-16,0-17 15,-17-71-15,-19 35 16,1 71-16,0-36 15,17 53-15,-35 1 16,36 17 0,-1 35-16,18-17 15,0 70-15,0-35 16,35 70-16,1-70 16,-1 71-1,0-71-15,0 0 0,1-18 16,34 18-16,-35-36 15,18 1-15,-17-18 16</inkml:trace>
  <inkml:trace contextRef="#ctx0" brushRef="#br0" timeOffset="23066.4437">4674 5115 0,'-17'-35'0,"-1"17"16,0 1-1,18-1-15,0 0 0,18 18 16,0 0-1,-1 0 1,1 36-16,0-19 16,-18 1-16,0 0 15,0 17-15,0-17 16,0 34 0,0-34-16,17 17 15,1 1-15,0-19 16,17 19-16,-18-19 0,36 54 15,-35-54-15,0 19 16,-18-19-16,-36 19 16,19-19-16,-36 1 15,18 0-15,-36-18 16,36 0-16,-18-18 16,35 18-16</inkml:trace>
  <inkml:trace contextRef="#ctx0" brushRef="#br0" timeOffset="24138.9673">4498 4992 0,'-18'0'0,"36"0"0,-53 0 15,17 0 1,18-18-1,18 18 17,-1 0-17,1 0 17,0 0-17,-1 18-15,36-1 16,-35-17-16,17 36 15,-17-19-15,17 19 16,-35-1-16,18 0 16,-18-17-16,-18 35 15,18-36-15,-35 1 16,17 0 0,0-18-16,1 0 0,-1 0 15,0 0 16,18-18-15,-17 18 0,34 0 15,1 0-15,17 0-1,-17 18-15,17-1 16,1 1-16,17 0 15,-18-1-15,35 19 16,-34-19-16,-19-17 16,1 18-16,0-1 0,-18 1 15,0 17-15,0-17 16,-36 17-16,19-17 16,-1 0-16,-53-1 15,36-17-15,0 0 0,-53 18 16,52-18-16,-52 0 15,53 0 1,0-18-16,17 18 16,18-17-1</inkml:trace>
  <inkml:trace contextRef="#ctx0" brushRef="#br0" timeOffset="25736.6524">5380 5327 0,'18'0'16,"17"0"-1,-18 0-15,72 0 16,-54-18-16,53 1 15,-53 17-15,18 0 16</inkml:trace>
  <inkml:trace contextRef="#ctx0" brushRef="#br0" timeOffset="25869.5375">5450 5556 0,'71'18'0,"-36"-18"15,53-18-15,-52 18 16,34 0-16</inkml:trace>
  <inkml:trace contextRef="#ctx0" brushRef="#br0" timeOffset="30266.5308">6491 5203 0,'0'36'0,"0"-1"15,18 71 1,-18-71-16,0 18 0,0-18 15,0 36-15,0-53 16,0-1-16,-18-17 16,18-35-16,0 17 15,0-70 1,18 53-16,35-53 16,-36 52-16,36-17 15,-35 53-15,17 0 0,0 36 16,-17-1-16,17 18 15,-35-18-15,18 18 16,0-18-16,-18 1 16,17-19-1,-17 1-15</inkml:trace>
  <inkml:trace contextRef="#ctx0" brushRef="#br0" timeOffset="30657.1016">7073 5380 0,'18'88'0,"-36"-176"0,36 247 16,-1-89-16,1 71 15,0-88-15,17 35 16,-35-52-16,18-19 0,-18-34 31,-18-36-15,0 0-16,1-53 15,-1 53-15,0-88 16,18 18 0,18 87-16,17 1 15,1 35-15,34 0 16,-34 18-16,16 52 15,-52-52-15,18 52 16,-36-52-16,-17 17 16,18-17-16,-36 0 15,35-18-15,-17-18 16,17 0-16</inkml:trace>
  <inkml:trace contextRef="#ctx0" brushRef="#br0" timeOffset="30806.6451">7549 5521 0,'0'0'15,"0"18"-15,0-36 32</inkml:trace>
  <inkml:trace contextRef="#ctx0" brushRef="#br0" timeOffset="31340.8391">8079 5556 0,'0'36'0,"0"-54"31,0-35-16,0 18-15,0-53 16,0 52-16,0 1 16,0 0-16,35-18 15,-17 35-15,17 0 16,-18 18-16,36 36 16,-35-19-16,0 1 15,-1 17-15,1-17 0,0 17 16,-1-17-16,18 0 15,-17-1-15</inkml:trace>
  <inkml:trace contextRef="#ctx0" brushRef="#br0" timeOffset="31803.9964">8467 5327 0,'-18'18'16,"18"-1"-16,-18 1 0,1 35 15,-1-18-15,18 18 16,0-35-16,35 17 15,-17-35 1,17-18-16,-17 18 16,35-53-16,-53 36 15,18-54-15,-18 36 16,-18-18 0,0 35-16,1-17 15,-1 35-15,0 0 16,18 35-16,0 18 15,0-17-15,36 16 16,-19-16-16,36 17 16,-53-36-16,18-17 15,-1 0-15,-17-17 16,0-1-16,0-17 16,0 17-16,0-35 15,0 36-15,18-19 16,0 36-16,-1 0 15,1 0-15,17 36 16,-17-19-16,17 18 16,-17 1-16,-1-19 15,1 1-15,0 0 16,-1-18-16,1 0 16,-18-18-16</inkml:trace>
  <inkml:trace contextRef="#ctx0" brushRef="#br0" timeOffset="32341.8729">8943 5398 0,'0'52'15,"0"-104"-15,-18 140 0,36-18 16,-18-52-16,53 17 16,-36-35-16,19 0 15,-19 0-15,19-35 0,-19 0 16,1-1-16,0 1 0,-1-71 15,-17 53 1,-17-70-16,-1 52 16,0 1-16,-35-36 15,36 71-15,-19-1 16,19 36-16,-1 0 16,-17 71-16,35-18 15,0 88-15,18-71 16,-1-17-16,36 71 15,-18-71-15,54 17 16,-54-34-16,0-19 16,-17 1-16,17-18 15,-17 0-15,-1-35 16,-17 17-16,0 0 0,-35-17 16,17 35-16,1 0 15,17 35 1,0-17-16,35 35 15,-17-35 1,35-1-16,17-17 16,-52-17-16,17-1 15,0-17-15,-17-1 16,-18-17-16,-18 36 16,-17-36-1,17 35-15,-34-17 16,34 35-16,0 0 15</inkml:trace>
  <inkml:trace contextRef="#ctx0" brushRef="#br0" timeOffset="32730.4872">9578 5539 0,'-18'17'16,"36"-34"-16,-36 17 0,1 0 15,17-36-15,0 19 16,17-36-16,-17 35 16,18-35-16,0 53 15,-18-17-15,17 17 16,-17 17 0,0 1-16,18 0 0,-18-1 15,17 1-15,1-1 16,0-17-16,-1-17 15,1 17-15,0-35 16,-1 17 0,1 0-16,0 1 15,-1 17 1,1 35-16,0-17 16,-1 17-16,-17-18 15,35 19-15,-35-19 16,18 19-1,-18-19-15,18-17 16</inkml:trace>
  <inkml:trace contextRef="#ctx0" brushRef="#br0" timeOffset="32863.8102">10178 5521 0,'0'0'0,"0"18"0,0-36 47</inkml:trace>
  <inkml:trace contextRef="#ctx0" brushRef="#br0" timeOffset="33498.7982">10548 5450 0,'0'53'15,"0"-35"1,0 0-16,-18-18 0,18-18 31,0 0-15,0-17-16,-17 0 0,17 0 16,0-1-16,-18 1 0,18 17 0,0-17 15,18 17 1,-1 1-16,1-1 0,17 18 15,-17 18-15,17-18 16,18 53-16,-35-36 16,-1 1-16</inkml:trace>
  <inkml:trace contextRef="#ctx0" brushRef="#br0" timeOffset="33976.3872">10883 5345 0,'0'0'0,"-35"35"16,17-17-16,-17 34 16,17-34-16,18 35 15,18-35-15,-18-1 16,18 1-16,35-18 16,-36 0-16,36 0 15,-35-18-15,-18 1 16,17-36-16,-17 17 15,0 19-15,0-1 0,-17-17 16,17 17 0,-18 18-16,18 18 15,18 17 1,-18-17-16,35 35 16,-17-36-16,17 19 15,-17-36-15,-1 0 16,-17-18-1,0-17-15,0-1 16,0 19-16,0-1 16,36-35-16,-19 36 15,1-1-15,-1 0 0,36 18 16,-35 18-16,17 17 16,-35 1-16,18 16 15,0-34 1,-1 35-16,1-35 15,17-1-15</inkml:trace>
  <inkml:trace contextRef="#ctx0" brushRef="#br0" timeOffset="34583.5635">11606 5398 0,'0'0'0,"18"-18"0,-18 0 16,0 1-16,-18 17 15,1-18-15,-1 18 16,0 0-16,-17 18 16,18-1-16,-19 36 15,36-18-15,0 36 16,0-53-16,36 35 15,-19-36-15,1-17 16,17 0-16,0 0 0,18-17 16,-35-19-16,17-17 15,-35 0-15,18-35 16,-18 35-16,-18 0 16,18-17-16,-17 17 15,-19-88-15,19 70 16,-1 18-16,0 0 0,-17 18 15,17 35-15,1 35 16,-1 18 0,18-17-16,18 87 15,-1-52-15,19-18 0,-1 17 16,18-17-16,35 35 16,-35-52-16,18 34 15,-36-52-15,-17-1 0,-18 1 16</inkml:trace>
  <inkml:trace contextRef="#ctx0" brushRef="#br0" timeOffset="35132.3322">12294 4763 0,'-35'0'0,"70"0"0,-88 17 16,36 1-16,-19 52 16,36-17-16,-17 18 15,17-1-15,-18 1 0,18 17 0,18 53 16,-1-70-1,19-36-15,-1 36 16,18-36 0,-35-17-16,-1-18 15</inkml:trace>
  <inkml:trace contextRef="#ctx0" brushRef="#br0" timeOffset="35877.974">12894 5274 0,'0'0'0,"0"-18"0,-18-17 16,18 17-16,-35 1 15,17 17-15,-34 0 16,16 17-16,-17 36 16,36-17-16,-19 17 15,36-18-15,36 18 16,-19-36-16,36 1 15,-17-18 1,52 0-16,-53 0 16,18-18-16,-35 1 15,-1-18-15,-17 17 16,0 0 0,-17 18-1,17 18 1,35 17-16,-17-17 15,17-1-15,0 1 16,-17 0-16,-1-18 0,36 17 16,-35-17-16</inkml:trace>
  <inkml:trace contextRef="#ctx0" brushRef="#br0" timeOffset="36262.8878">13247 4957 0,'0'0'16,"0"-36"-16,17 19 0,36-19 16,-17 19-16,-1 17 15,0 0-15,-17 17 0,17 36 16,-17 0-16,-18 35 15,0-35-15,0 18 16,0-36-16,0 0 16,17-17-16,-17 17 15,36 1-15,-19-19 0,19 1 16,-1 17 0,-17-35-16,-18 18 0,0-1 15,0 1-15,-53 0 16,17-18-16,1 0 15,-53 0-15,53 0 16,-18 0 0,35 0-16,18 17 15,18-17-15</inkml:trace>
  <inkml:trace contextRef="#ctx0" brushRef="#br0" timeOffset="36585.837">14005 5398 0,'18'0'16,"0"0"0,-36 17 15</inkml:trace>
  <inkml:trace contextRef="#ctx0" brushRef="#br0" timeOffset="37936.5506">14534 5256 0,'0'0'15,"0"-35"-15,-17 17 16,-18-17-16,17 35 16,-35 0-16,35 0 15,-17 18-15,0 17 16,35-17-16,0 17 16,0-17-16,0 17 0,53 0 15,-18-17-15,36 35 16,-36-36-16,35 1 15,-52 0-15,-18-1 16,-18-17 0,-52 18-1,35 0-15,-18-18 0,17 0 16,1 0-16,-18 0 16,36 0-16,17-36 15,0 1-15</inkml:trace>
  <inkml:trace contextRef="#ctx0" brushRef="#br0" timeOffset="38248.5266">14676 4851 0,'0'0'0,"17"53"0,-17 0 15,18-1-15,-1 72 16,1-71-16,0 70 15,-1-70-15,-17-17 0,18-1 16,-18 0-16,0-17 16,0-36-1,18-17 1,-18 17-16,0-17 16,17 17-16,-17 1 0,18-1 0,0 18 15,-1 0-15,1 0 16,0 35-1,-1-17-15,18 17 16,1-17-16,-19 17 16,1-35-16</inkml:trace>
  <inkml:trace contextRef="#ctx0" brushRef="#br0" timeOffset="38764.7207">15134 5380 0,'-17'-18'0,"34"36"0,-52-53 16,17 35-16,1 0 0,-1 17 15,0 19 1,18-19-16,0 1 0,18 17 16,53 0-1,-19-17 1,-16-18-16,-19-18 0,1-17 16,-18 17-1,0 1-15,-18-1 16,1 18-16,-1 0 15,18-17-15,0 34 16,35 1 0,-17-1-1,0 1-15,-18 0 0,35 35 16,-17 0-16,-1 35 16,1-35-16,-1 35 15,1-53-15,0 18 16,-18-35-16,0-1 15,0-34 1,0-19 0,0 1-16,-18 0 0,0-53 15,18 35-15,0-53 16,0 53-16,0 0 16,18-17-1,0 70-15,-1 0 16,1 35-16,0-18 15,-18 1-15,0 53 16,0-54-16,-18 19 16,0-36-16,1 17 15,-1-17-15</inkml:trace>
  <inkml:trace contextRef="#ctx0" brushRef="#br0" timeOffset="39048.0173">15558 5433 0,'0'0'16,"17"0"-16,1 0 0,-1 0 15,1 0-15,0-18 0,17 18 16,-17-17-16,-1-1 0,-17 0 16,-17 18-1,-1 0-15,0 0 0,-35 18 16,36 0-1,-1 17-15,18 0 16,0-17-16,18 17 16,-1-17-16,19-1 0,-1 1 15,0-18-15,18 0 0,0 0 16,-18 0-16,-17-18 16,-18 1-16</inkml:trace>
  <inkml:trace contextRef="#ctx0" brushRef="#br0" timeOffset="39431.5821">16016 4904 0,'18'0'32,"-18"-18"-32,70 18 15,-34-18-15,52 1 16,-53 17-16,18 0 16,-18 0-1</inkml:trace>
  <inkml:trace contextRef="#ctx0" brushRef="#br0" timeOffset="39581.869">16140 4957 0,'-18'88'15,"36"-176"-15,-36 211 0,36-35 16,-1-35-16,1-18 0,0 1 16,-1-1-16,1-17 0,17 35 15,-17-53-15,35 17 16,-36-17-16</inkml:trace>
  <inkml:trace contextRef="#ctx0" brushRef="#br0" timeOffset="39842.2766">16545 5221 0,'0'0'0,"-35"35"16,35-17-16,-18 0 15,36 17-15,-18-17 16,53 17 0,-35-35-16,17 0 0,0 0 15,0 0-15,1-18 0,-1-17 16,-35 17-16,18-35 16,-36 36-16,-35-36 15,18 35-15,-18 1 16,18 17-16,17-18 15</inkml:trace>
  <inkml:trace contextRef="#ctx0" brushRef="#br0" timeOffset="40138.8198">16863 5009 0,'35'-35'0,"-17"18"15,52-19-15,-17 19 16,-18 17-16,1 0 0,-1 0 16,-17 0-16,-18 17 15,0 19 1,0-19-16,-18 18 0,0-17 16,18 0-16,0-1 15,18-17 16,0 0-15,-1 0-16,1 0 16</inkml:trace>
  <inkml:trace contextRef="#ctx0" brushRef="#br0" timeOffset="40772.8005">16898 4886 0,'0'0'15,"-18"0"-15,36 0 32,0 0-17,-1 0-15,19 0 16,-19 0-16,19 0 15,-19 0-15,18 18 16,-17-18-16,0 0 16,-1 0 15,-17 17-31,18 1 16,-18 0-1,0-1-15,0 1 0,0 52 16,18-52-16,-18 70 15,17-53 1,-17 54-16,18-54 16,-18 36-16,18-54 15,-18 18-15,0-17 16,0 0-16,0-1 16,-18-17-1,0 0-15,18-17 16,-35 17-1,-36-18-15,19 18 16,16 0 0,19 18-16,-1-18 15,18 17-15,-18-17 16</inkml:trace>
  <inkml:trace contextRef="#ctx0" brushRef="#br0" timeOffset="41123.8032">17621 5486 0,'0'0'15,"18"17"-15,-18 1 0,-18 17 16,1-17-16,-19 17 15,1-17-15,17-1 16,1 1-16,-36 0 16,35-1-16</inkml:trace>
  <inkml:trace contextRef="#ctx0" brushRef="#br0" timeOffset="41817.3143">18221 5168 0,'0'0'15,"0"-35"-15,-18 35 0,1-18 16,-19 1-16,19 17 15,-36 17-15,35 1 16,-35 35-16,53-36 16,-17 54-1,17-36-15,35 18 16,-17-35-16,35 17 16,17-35-16,-35 0 15,-17-17-15,0 17 16,-1-18-16,1 0 0,-18 1 15,0-1-15,0-17 0,-18 17 16,1 0-16,-1 18 16,18 18-1,35 17 1,-17-17-16,17 0 16,0-1-16,36-17 15,-36 0 1</inkml:trace>
  <inkml:trace contextRef="#ctx0" brushRef="#br0" timeOffset="42161.7682">18468 4798 0,'35'-18'15,"-70"36"-15,105-36 0,-52 18 16,35 0-16,-35 0 15,-1 18 1,1-1-16,0 36 16,-1-17-16,-17-19 0,0 19 15,18 52-15,-18-53 16,35 36-16,-35-36 16,35 35-1,-35-52-15,0 0 0,0-1 0,0 1 16,-17 0-1,-1-18-15,18 17 0,-17-17 16,-1 0-16,0 0 0,1-17 16,-19 17-16,19 0 15,17 17 1,17-17 0</inkml:trace>
  <inkml:trace contextRef="#ctx0" brushRef="#br0" timeOffset="42301.4373">19032 5362 0,'0'-17'15,"0"-1"1,-17 18-16</inkml:trace>
  <inkml:trace contextRef="#ctx0" brushRef="#br0" timeOffset="43074.8948">18768 5080 0,'17'-18'16,"-34"18"0,-1 0-1,-17 0 1,35 18-16,-18-18 16,-17 18-16,17-18 0,-17 17 15,17 1-15,1-18 16,-1 18-16</inkml:trace>
  <inkml:trace contextRef="#ctx0" brushRef="#br0" timeOffset="43436.6576">19385 5062 0,'-17'-17'15,"34"34"-15,-70-34 0,36 17 0,-36 17 16,53 1-16,0 0 16,0-1-1,35 36-15,-17-35 16,17-1-16,-17 1 0,17 0 15,-18-1-15,-17 1 0,0 0 16,0-1 0,-52-17-1,34 0-15,-53 0 16,54 0-16,-36-17 16,35 17-16,18-18 15,-18 0-15</inkml:trace>
  <inkml:trace contextRef="#ctx0" brushRef="#br0" timeOffset="44258.5166">19562 4868 0,'0'0'16,"0"106"-16,0-53 0,0 53 15,0-53-15,17 0 16,-17-18-16,0 0 0,0-17 15,0 0 1,0-36 0,18-17-16,-18 17 15,17 0-15,1-17 16,-18 17-16,18 18 16,-18 18-16,17 0 15,1-1-15,0 19 16,-1-19-16,19-17 15,-19 0-15,18 0 16,-17 0-16,0-17 16,-1-1-16,1 0 15,-18 1-15,0-1 16,-18 18 0,1 0-1,17 18-15,-18-1 0,18 54 16,0-53-16,0-1 15,18 19 1,17-19-16,0-17 16,-17 0-16,0 0 15,-1-17-15,1-1 0,-18-17 16,-18-1 0,18 19-16,-17-1 0,-1 0 15,36 18 16,-1 18-31,1 0 16,0-1-16,-1 1 0,18 0 16,-17-1-16,0 36 15,-1-18 1,1 1-16,-18-1 0,0 0 16,18 36-16,-18-18 15,0 0-15,0-18 16,17-17-16,-17-36 15,-17-17 1,17-1 0,-18-34-16,0 35 15,18-18-15,0 0 16,-17 0-16,17-18 0,35-35 16,-35 71-16,18 17 15,-1 18-15,1 18 16,-18 0-16,0 17 15,0-17-15,0 17 16,0-17-16,-18-1 0,18 1 0,-17-18 16,-1 0-16</inkml:trace>
  <inkml:trace contextRef="#ctx0" brushRef="#br0" timeOffset="44480.9338">20285 5309 0,'35'0'16,"-70"0"-16,70-17 0,-17 17 16,-18-18-16,0 0 15,-18 18-15,0 0 16,18 18 0,-17 0-16,34 35 15,1-36-15,17 19 16,-17-19-16,52 1 15,-52-18-15,53 0 16</inkml:trace>
  <inkml:trace contextRef="#ctx0" brushRef="#br0" timeOffset="44842.825">20567 4798 0,'18'0'15,"35"0"1,-36 0 0,54 0-1,-36-18-15,0 18 0,1 0 0,-19-17 16,18-1-1,-52 18-15</inkml:trace>
  <inkml:trace contextRef="#ctx0" brushRef="#br0" timeOffset="45104.0803">20673 4868 0,'17'18'0,"-34"-36"0,34 54 16,-17-1-16,0 35 16,0-17-16,0-17 0,0 17 15,18 35 1,17-18-16,-17-52 16,35 17-16,-18-35 15,0 18-15,1-18 0,-1-18 16,18 1-16,-35-1 15,-1 0 1</inkml:trace>
  <inkml:trace contextRef="#ctx0" brushRef="#br0" timeOffset="45365.4212">21184 4992 0,'0'0'16,"18"0"-16,-18 17 16,18 36-16,-18-17 15,17 17-15,-17-18 16,0-18-16,18 19 15,-18-19-15,18-17 0,-1 18 16</inkml:trace>
  <inkml:trace contextRef="#ctx0" brushRef="#br0" timeOffset="45749.4539">21325 4851 0,'18'-36'16,"0"36"-16,-1-17 15,1 17 1,35 0-16,-35 0 16,52 17-16,-52-17 15,35 36-15,-36-19 16,19 36-1,-36 0-15,0-18 0,0 18 16,17-17-16,-17 69 16,0-69-16,-17 17 15,17-18-15,0-17 16,0-1-16,-18-17 31,0 0-31,18-17 16,-35-1-16,17 18 15,-17 0-15,17 0 16,-17 18-16,35-1 16,-17-17-16</inkml:trace>
  <inkml:trace contextRef="#ctx0" brushRef="#br0" timeOffset="46300.2005">21872 4445 0,'0'0'16,"-17"-18"-16,34 18 16,19 36-1,16-1-15,72 71 16,-54-36-16,-17 1 0,0 17 15,0-17-15,0 87 16,-35-69-16,-1 34 16,-34-52-16,-19-18 15,-52 17-15,35-35 16,0 1-16,18-19 0,-18 1 16,-35 17-16</inkml:trace>
  <inkml:trace contextRef="#ctx0" brushRef="#br0" timeOffset="47679.8559">23372 4798 0,'-18'17'0,"-53"36"16,36-35-16,-53 35 15,35-35 1,0-1-16,18 1 15,-1-18-15,-16 17 0,52 1 16,0 0-16,17-1 16,54 54-16,-18-36 15,0-17-15,17 17 16,-17 0-16,18-17 0,34 53 16,-52-54-16,-35 1 15</inkml:trace>
  <inkml:trace contextRef="#ctx0" brushRef="#br0" timeOffset="66409.1597">24112 4551 0,'0'-18'16,"0"1"-16,0 34 62,18 1-46,0 52-16,-1-34 16,1 17-16,17 70 15,-17-52-15,-18-18 0,17 17 16,-17 71-1,18-35-15,-18-53 0,0-18 16,18 36 0,-1-18-1,-17-36-15</inkml:trace>
  <inkml:trace contextRef="#ctx0" brushRef="#br0" timeOffset="66783.9429">24659 5045 0,'18'0'16,"-36"0"0,-35 17-16,36-17 15,-72 36-15,54-36 16,-35 17-16,34 1 16,1-18-16,17 18 15,18-1 1,36 18-1,-19-17-15,1 17 0,53 18 16,-54-35-16,18 17 16,-17-17-16,17 0 0,-35-1 15,36 18 1,-36-17-16</inkml:trace>
  <inkml:trace contextRef="#ctx0" brushRef="#br0" timeOffset="67159.9422">24730 5309 0,'0'0'0,"17"18"0,1-18 16,0 0-16,35 0 15,-18 0-15,18-35 16,-36 35-16,19-36 16,-36 19-1,0-19-15,-18 19 16,-17-1-16,-1 18 16,-16-17-16,16 17 15,-17 17-15,36 18 16,17-17-16,-18 0 15,18 17-15,18 0 0,-1 18 16,19-17-16,17-1 16,-18-18-16,53 1 15,-53-18-15,18 0 16,-17 0-16</inkml:trace>
  <inkml:trace contextRef="#ctx0" brushRef="#br0" timeOffset="67498.3186">25100 5327 0,'0'35'16,"18"-35"-16,-1 18 16,36-18-16,-35 0 15,35-18-15,-18 1 16,-17-1-16,-1 0 15,-17 1-15,-17-19 16,-1 19 0,-35-19-16,18 36 15,17 0-15,-17 0 0,17 18 16,1 0-16,-1 17 16,18 0-16,0 1 15,0-19-15,18 19 0,35 16 16,-18-34-16,0 0 15,1-18-15,-1 0 0,0 0 16,18 0-16,-18-18 0,1 0 16,-19 1-16</inkml:trace>
  <inkml:trace contextRef="#ctx0" brushRef="#br0" timeOffset="67877.3393">25506 5362 0,'0'88'16,"0"-52"-16,17 17 16,1 52-16,0-69 15,35 52-15,-36-70 16,1-1-16,0 1 16,-18-53-1,0 17-15,0-17 16,-18-18-16,-17-71 0,17 54 15,-17-71 1,35 52-16,0 36 0,17-17 16,36 52-1,-35 18-15,17 0 0,1 36 16,34 34-16,-52-35 16,17 1-16,-17 17 15,-18-18-15,-36 0 16,19-35-16,-54 18 15,36-18-15,-18-18 16,35 18-16,-17-17 16</inkml:trace>
  <inkml:trace contextRef="#ctx0" brushRef="#br0" timeOffset="68333.2287">25964 5468 0,'0'-18'0,"18"18"16,17-17 0,-17 17-16,35-18 15,-35 18-15,-1 0 16,1 0-16,-1 0 0,-17 18 15</inkml:trace>
  <inkml:trace contextRef="#ctx0" brushRef="#br0" timeOffset="68755.3107">26335 5309 0,'0'0'0,"18"36"0,-1 34 16,1-17-16,-18 0 16,35 70-16,-17-70 15,-1 53-15,1-53 16,-18 0-16,18 0 16,-18-35-16,0-36 15,0 0 1,-18-17-16,-17-53 15,17 35-15,0 0 0,-17-88 16,35 53-16,18-71 16,-1 88-16,19 1 15,-1 52-15,18 36 16,-18-1 0,18 54-16,-18-18 15,-17 35-15,-18-53 16,-18 18-16,1-35 15,-19 0-15,19-18 16,-18-18 0,17 0-16,0 1 15,18-1-15</inkml:trace>
  <inkml:trace contextRef="#ctx0" brushRef="#br0" timeOffset="69250.3467">26829 5503 0,'0'0'0,"0"18"0,0-36 47,0-35-47,0 36 16,0-18-16,0 17 0,0-17 15,0 17-15,17-17 0,-17 17 16,36 0-16,-19 18 15,1 0-15,0 18 16,-1 0-16,1-1 16,0 1-16,-1 0 15,-17-1-15,35 1 16,-17-18-16,17 0 16,-17 0-16,0 0 15,-1 0 1,-17 35-1,0-17-15,0 17 16,18-17-16,0-1 16,-1-17-16,1 18 15,-1-18-15,1 0 16,0-18-16,-1 1 0,-17-1 16,0 0-16,-17-34 15,-1 16-15,-52 1 16,52 17-16,-35-17 15,35 35-15,1 0 0,34 18 32,19-1-32,-19-17 0</inkml:trace>
  <inkml:trace contextRef="#ctx0" brushRef="#br0" timeOffset="69662.7101">27428 4815 0,'0'0'15,"0"124"-15,0-71 0,18 88 16,-18-88-16,0 0 15,18 0-15,-18-18 16,17 18-16,1-35 16,0-18-16,17 0 15,0 0-15,36-36 16,-18 19-16,0 17 0,35 0 16,-18 35-1,-70 0-15,0 18 16,0-35-16,-17-1 15,-19 1-15,1 0 0,-35-1 16,34-17-16,-34-17 16,35 17-16,-1-36 15,19 1 1,-1 0-16,18 17 16</inkml:trace>
  <inkml:trace contextRef="#ctx0" brushRef="#br0" timeOffset="70813.7867">15540 2505 0,'18'35'15,"-1"36"1,1-36-16,-1 88 16,1-52-16,17 70 15,-35-88-15,53 70 16,-35-87-16,0 34 16,-1-35-16,1-17 15</inkml:trace>
  <inkml:trace contextRef="#ctx0" brushRef="#br0" timeOffset="71020.4627">15998 2999 0,'-35'-18'16,"18"18"-16,-19 18 0,-17-18 15,-17 35 1,35-17-16,-1 34 15,19-16-15,17-19 0,0 19 16,53-1 0,-18-17-16,0-1 0,71 1 15,-71-18-15,0 0 16</inkml:trace>
  <inkml:trace contextRef="#ctx0" brushRef="#br0" timeOffset="71331.2749">16087 3210 0,'17'18'0,"-34"-36"16,52 36-16,0-18 0,18-18 16,-18 1-16,-17-1 15,0 0-15,-1-17 0,-17 17 16,-17-17-1,-1 18-15,0 17 0,1-18 16,-54 36-16,54-1 16,-36 18-16,53 1 15,0-1-15,0-17 16,35 35-16,0-36 16,1 1-16,-1-1 0,18-17 15,-18 0-15,53 0 16,-53 0-16,-17-17 0</inkml:trace>
  <inkml:trace contextRef="#ctx0" brushRef="#br0" timeOffset="71687.2784">16528 3263 0,'0'0'15,"17"0"-15,1-17 16,17-1-16,-17 0 16,-1 1-16,1-1 15,-18 0-15,0 1 16,0-1-16,0 0 16,-18 18-16,-17-17 15,18 17-15,-1 0 16,0 0-16,1 0 0,17 17 0,-18 19 15,18-19 1,0 1-16,0 0 0,35 35 16,-17-36-16,17 1 15,0-18-15,1 17 0,34-17 16,-34 0-16,-19 0 16,19 0-16,-19-17 0,1-1 15,-1 1 1</inkml:trace>
  <inkml:trace contextRef="#ctx0" brushRef="#br0" timeOffset="72104.1219">16916 3175 0,'0'53'15,"0"-106"-15,17 159 0,-17-71 0,18 71 16,-18-71-16,18 18 16,-18 0-16,35 18 15,-35-36-15,18-17 0,-18-36 32,-18-17-32,18-1 0,-18-52 15,18 35 1,-17-88-16,17 71 15,0-1-15,0 0 16,17 19-16,1 16 0,35 1 16,-18 17-16,18 54 15,-35-19-15,-1 54 16,-17-36-16,0 0 16,0 1-16,-17-19 15,-1 1-15,0 0 0,1-1 0,-1-17 16,0 0-16,1 0 15,-1 0-15,18-17 0</inkml:trace>
  <inkml:trace contextRef="#ctx0" brushRef="#br0" timeOffset="72275.9851">17321 3263 0,'18'0'0,"0"-17"16,-1 17-16,36-18 16,-17 18-16,-1 0 15,-18-18 1,1 18-16</inkml:trace>
  <inkml:trace contextRef="#ctx0" brushRef="#br0" timeOffset="72726.6347">17709 3104 0,'18'106'16,"-36"-212"-16,36 283 0,-18-107 0,18 72 16,-1-90-16,-17-16 15,18 17-15,-18-18 16,18-35-16,-18-35 16,-18-36-1,18 18-15,0 0 0,-18-53 16,18 36-16,18-89 15,0 89-15,-1 17 16,19 0 0,16 70-16,-34 1 15,0 0-15,17 17 0,-35 18 16,18 35 0,-36-53-16,-17 36 15,17-54-15,-17 1 16,17-18-16,1 0 0,-1-18 15,0 1-15,18-36 16</inkml:trace>
  <inkml:trace contextRef="#ctx0" brushRef="#br0" timeOffset="73165.6886">18115 3210 0,'0'36'15,"0"-19"-15,0-34 32,0-1-32,0 0 15,0-35 1,0 36-16,18 17 0,-18-18 16,17 0-1,1 36 16,0-18-31,-18 18 16,35-1 0,-17 1-16,-1 0 15,1-18-15,0 17 16,-18 1-16,35-18 16,-35 18-16,35-18 15,-17 0-15,-18-18 16,17 18-1,-17-35-15,-17 17 16,-19 0 0,1 1-16,18-1 15,34 18 17</inkml:trace>
  <inkml:trace contextRef="#ctx0" brushRef="#br0" timeOffset="73588.7576">18609 2628 0,'0'35'16,"0"18"-16,0-17 0,18 34 16,-1-17-16,1 18 0,0 70 15,-1-88-15,1-18 16,-18 0-16,0-17 0,0-36 31,18-52-15,-1 52-16,18-17 15,1 35-15,-1-18 16,0 36-16,18-1 0,-18 1 0,36 53 16,-53-36-1,-18 18-15,-18-36 16,0-17-16,1 18 0,-19-18 16,-16 0-16,-19 0 15,36-18-15,-1 18 16,1-17-16,18-1 0,17-17 15</inkml:trace>
  <inkml:trace contextRef="#ctx0" brushRef="#br0" timeOffset="73929.1412">19191 2946 0,'18'0'16,"35"0"-1,-36 0 1,54 0 0,-36 0-16</inkml:trace>
  <inkml:trace contextRef="#ctx0" brushRef="#br0" timeOffset="74051.2914">19332 3087 0,'0'0'0,"18"17"0,52-17 16,-34-17-16,17 17 16,-36 0-16</inkml:trace>
  <inkml:trace contextRef="#ctx0" brushRef="#br0" timeOffset="76753.138">20108 2681 0,'0'0'0,"-17"-18"0,-1 18 16,-35 0-1,36 18-15,-1 0 0,18-1 16,-18 19-16,18-1 0,0 18 15,36 35 1,-19-35-16,18-18 0,1 1 16,17-1-16,35-18 15,-35-17-15,-18 0 16,0-17-16,18-36 0,-53 18 16,-17-54-16,-1 37 15,-53-19 1,18 36-16,18 17 0,0 0 15,0 1-15,-1 17 0,1 0 16,35 17 0,18 1-16,17 0 15</inkml:trace>
  <inkml:trace contextRef="#ctx0" brushRef="#br0" timeOffset="76920.1753">20638 2963 0,'17'0'15,"-17"-17"-15,18 17 32</inkml:trace>
  <inkml:trace contextRef="#ctx0" brushRef="#br0" timeOffset="77370.18">21043 2716 0,'0'0'0,"-17"-17"0,17-1 0,-53-17 15,17 0 1,1 35-16,17 0 15,1 0-15,-18 17 0,35 1 0,-18-1 16,18 1-16,18 17 16,-1 1-16,18-1 0,1 18 15,34 35-15,-17-53 16,-18 18-16,1-17 0,-1 34 16,-35 1-1,0-54-15,-18 1 16,-52 0-16,35-18 15,-1 0-15,-52-36 16,53 19-16,17-1 0,1 0 16,17-52-16,52-1 15,-16 36 1,34-36-16,-34 36 16,34-18-16,-52 18 15,-1 17-15,-17-17 16,0 17-16,-17 1 15,-19-1-15,19 0 0,-18 18 16,-1-17-16,-34 17 16,52 17-16</inkml:trace>
  <inkml:trace contextRef="#ctx0" brushRef="#br0" timeOffset="92512.637">27428 2963 0,'0'-53'0,"0"36"16,-17-1-16,-1-17 16,1 35-16,-1 0 15,-17 0-15,-18 70 16,35-17-16,-17 0 0,17 18 15,18-18-15,0 17 0,18-17 16,35 35 0,-18-52-16,53-1 15,-35-35-15,71 0 16,-71-35-16,17-18 16,-52 17-16,-1-52 15,-17 53-15,-53-53 16,18 35-16,0 35 15,-36-17-15,36 17 16,0 18-16,-1 36 16,36-19-16,18 19 15,17-1-15</inkml:trace>
  <inkml:trace contextRef="#ctx0" brushRef="#br0" timeOffset="92686.3811">28011 3281 0,'0'17'15,"0"1"-15,17-18 16,1 18-16,-1-1 16,1-17-1,0 0-15</inkml:trace>
  <inkml:trace contextRef="#ctx0" brushRef="#br0" timeOffset="92953.2137">28152 2963 0,'0'0'0,"35"-17"15,-17 17-15,17 0 0,35 0 16,-34 0-16,-19 17 15,19 1-15,-19 0 16,1-1-16,-18 19 0,-18 34 16,1-17-16,-1 0 15,-35 17-15,35-34 16,18-19-16,0 1 16,0 0-16,36-1 0,17-17 15,-18 0 1,18 0-16,-36 0 0</inkml:trace>
  <inkml:trace contextRef="#ctx0" brushRef="#br0" timeOffset="100310.7135">13194 4886 0,'0'-18'0,"0"1"31,0-1 1,18 18-1,-1 0-16,1 0 1,-1 0-16,1 0 0,0 0 0,-1 0 16,1 0-16,0 0 0,-1 0 15,19 18 1,-19-1-16,1 1 16,-1 0-16,-17 17 15,0-17-15,0-1 16,0 1-16,-17 17 15,17-17-15,-18-1 0,18 1 16,-17 0-16,17-1 16,0 1-16,-18-18 15,0 0 1,1 0 0,-1 0-16,0 18 15,1-18 1,-1 17-16,0-17 15,1 18-15,-1-18 16,36 0 15,-1-18-15,1 18 0,0 0-1,-1 0-15,1 0 16,17 0-16,-17 0 15,17 18 1,-17-18-16,-1 17 0,-17 1 16,18 0-16,0-1 0,-1 1 15,1 0-15,17 17 16,-35-17-16,18-1 16,0 1-16,-18 0 0,0-1 31,-18 1-16,-17-18 1,17 17-16,0-17 0,1 0 0,-19 0 16,1 18-1,18-18-15,-19-18 16,19 18-16,-1 0 16</inkml:trace>
  <inkml:trace contextRef="#ctx0" brushRef="#br0" timeOffset="102573.8794">12912 5239 0,'0'-18'15,"17"18"17,-17 18-17,18-18-15,-18 17 16,18 1 0,-1 0-16,-17-1 0,18 19 15,0-19-15,-1 1 16</inkml:trace>
  <inkml:trace contextRef="#ctx0" brushRef="#br0" timeOffset="106616.2919">4004 6156 0,'0'-18'0,"18"36"31,70-18-15,-35 0-16,0 0 15,35 0-15,88-18 16,-88 1-16,89 17 15,-89 0-15,-17 0 16,-1 0-16,36 0 16</inkml:trace>
  <inkml:trace contextRef="#ctx0" brushRef="#br0" timeOffset="120720.0752">6456 6174 0,'17'0'47,"1"0"-31,0 0 15,-18-18 0,0 0 16,-18 18-31,36 0 78,-1 0-79,1 0 1,0 0-1,-1 0-15,1 0 0,17 0 16,1 0-16,16-17 16,-34 17-1,17 0-15,18 0 16,-35 0-16,0 0 0,34 0 16,-34 0-16,35 0 15,-35 0-15,35 0 16,-18 0-1,-18 0-15,36 0 16,-35 17-16,17-17 16,-17 0-16,17 0 0,36 0 15,-18 0-15,35 0 16,-53 0-16,71 0 16,-71 0-16,89 0 15,-71 0-15,70 0 16,-52 0-16,70 0 15,-71 0-15,54 0 16,-36 0 0,53 0-16,-70 0 0,87 0 15,-87 18 1,105-18-16,-105 0 16,105 18-16,-87-18 15,69 17 1,-70-17-16,107 0 0,-107 0 15,106 0 1,-88 0-16,-18 18 16,18-18-16,-1 0 0,89 0 15,-88 0-15,88 0 16,-88-18-16,106 18 16,-106 0-16,88 0 15,-106-17-15,18 17 16,88 0-16,-88 0 15,-18 0-15,106 0 16,0-18 0,-106 18-16,88 0 15,-87 0-15,87 0 16,-88 0-16,0 0 0,1 0 16,87 0-16,-88 0 15,89 0 1,-89 0-16,88 0 15,-88 0-15,106 0 16,-105 0-16,105 0 16,-106-18-16,123 18 15,-122 0-15,122-17 16,-105 17-16,106 0 16,-106-18-16,-1 18 15,107 0-15,-18 0 16,-88-18-16,0 18 15,88 0-15,-88 0 16,-18 0-16,124 0 16,-18 0-1,-106 0-15,18 18 0,-18-18 16,88 0-16,-70 0 16,-18 0-16,0 18 0,1-18 15,105 0 1,0 0-16,-18 0 15,-88 0-15,106 0 16,-106 0-16,1 0 16,105 0-1,-88 0-15,-18-18 0,106 18 16,-106 0-16,106 0 16,-106 0-16,89 0 15,-89 0-15,88 0 16,-88 0-16,89 0 15,-89 0-15,88 0 16,-88-18 0,54 18-16,-72 0 15,54 18-15,-71-18 16,35 0-16,-53 18 16,18-18-16,-18 0 0,-17 17 15,35-17-15,-36 18 16</inkml:trace>
  <inkml:trace contextRef="#ctx0" brushRef="#br0" timeOffset="121537.5635">24289 6103 0,'17'0'31,"72"0"-15,-19 0-16,124 18 16,-70-18-16,158 17 15,-106-17 1,177 18-16,-159-18 15,212 18-15,-212-1 16,17 1-16,160 0 16,-195-18-16,124 35 15,-176-35-15,52 17 16,-123 1-16,-18 0 16</inkml:trace>
  <inkml:trace contextRef="#ctx0" brushRef="#br0" timeOffset="131686.4203">4322 7638 0,'0'-18'0,"-18"0"16,0 1-1,-17-19-15,17 36 16,1 0-16,-54 18 16,36 0-16,-18 35 15,18-18-15,17 0 16,0 0-16,18 1 0,0-1 15,0 36-15,18-36 16,35 35-16,-35-52 16,17 0-16,0-18 0,0 0 15,1 0-15,-1-18 0,-17 0 16,35-34 0,-53 34-16,17-17 15,-17-1-15,0 1 0,-17-36 16,-1 36-16,0-18 15,18 36-15,-17 17 16,17 17-16,17 54 16,1-36-1,35 36-15,-36-36 16,19 0-16,-1-17 0,36 17 16,-36-35-16,18 0 15</inkml:trace>
  <inkml:trace contextRef="#ctx0" brushRef="#br0" timeOffset="133483.5757">4604 7232 0,'-18'-18'16,"0"1"0,18-1-1,18 0 1,0 1-16,17-1 0,0-17 16,1 35-1,17 0-15,-36 0 16,36 17-16,-18 1 15,1 17-15,-19-17 16,19 17-16,-36-17 16,0 0-16,0-1 0,0 19 15,0-19 1,-18 18-16,18-17 16,0 0-16,0-1 15,35 36 1,-17-35-16,17 17 0,-17-17 15,35 35-15,-18-36 16,-17 19-16,17-19 0,-35 1 16,17 35-16,-17-36 15,0 1-15,-17 0 0,-36-1 16,35-17-16,-52 18 16,34-18-1,-52 0-15,53 0 16,-36 0-16,54 0 15,-18 0-15,17 0 16,0 0-16</inkml:trace>
  <inkml:trace contextRef="#ctx0" brushRef="#br0" timeOffset="135479.7096">5874 7497 0,'17'0'31,"36"0"-31,-17 0 16,17 0-16,-36 0 15,18 0-15,18 0 16,-17 0-1,-19 0-15,19 17 16</inkml:trace>
  <inkml:trace contextRef="#ctx0" brushRef="#br0" timeOffset="135624.1019">6033 7691 0,'52'0'15,"-104"0"-15,140-18 0,-53 18 16,18-18-16,-18 18 16,-17 0-1</inkml:trace>
  <inkml:trace contextRef="#ctx0" brushRef="#br0" timeOffset="141907.7159">6985 7408 0,'0'-17'0,"18"-1"16,-1 18-16,19 35 16,-19-17-16,1 17 15,-1 18-15,-17 0 0,18 0 0,0 35 16,-18-35-1,0-35-15,0 17 16,0-17-16,-18-36 16,18-17-16,0-36 15,0 18-15,0 0 16,0 18-16,0-18 0,35 0 16,-17 36-1,17-1-15,-17 36 16,17 17-16,-35 0 15,18 36-15,0-36 16,-18 36 0,0-36-16,17-18 0,-17 19 15,0-19-15,18 1 16,-1-18-16</inkml:trace>
  <inkml:trace contextRef="#ctx0" brushRef="#br0" timeOffset="142325.3561">7620 7673 0,'0'0'16,"35"88"-16,-17-35 0,-18 18 15,35 52-15,-35-52 16,18 17-16,-18-35 15,17-18-15,-17-17 16,-35-36 0,18-17-16,-1-1 15,-17-69-15,17 34 16,-17-123-16,35 88 16,17-35-1,19 88-15,-1 18 0,53 17 16,-35 18-16,35 36 15,-52-1-15,16 18 16,-34-18-16,-18 0 16,0 1-16,0-19 0,-53 36 15,18-35-15,-36-1 16,36-17-16,-18 0 16,35 0-1,36-35-15,17 17 16</inkml:trace>
  <inkml:trace contextRef="#ctx0" brushRef="#br0" timeOffset="142496.4173">8220 7708 0,'17'0'16,"1"-17"15,-18-1-15</inkml:trace>
  <inkml:trace contextRef="#ctx0" brushRef="#br0" timeOffset="143136.7325">8678 7549 0,'0'0'15,"0"106"-15,-17-35 0,17-54 16,0 1-16,-18 0 15,18-36-15,-18 0 16,18-52 0,0 17-16,0 18 0,0-18 15,18 18-15,17-18 16,-17 53-16,17-18 16,1 36-16,-19 17 15,18 35-15,-17-17 16,0-17-16,-18-19 0,17 19 15,-17-19-15,0 1 16,0-36 0,0-17-16,18 0 15,-18 17-15,18-17 16,-1-36-16,1 54 16,17-1-16,-17 36 15,-18 17 1,0 0-16,0 36 15,17-36-15,-17 0 16,0-17-16,36 35 16,-19-53-16,19 0 15,-19 0-15</inkml:trace>
  <inkml:trace contextRef="#ctx0" brushRef="#br0" timeOffset="143464.7035">9208 7532 0,'0'17'16,"0"1"-16,0 35 16,0-35-16,0 17 0,35 0 15,-18-17-15,19-1 16,-1-17 0,0-17-16,-17-1 15,0-17-15,-1 0 16,-17-18-16,0 35 15,0 0-15,0 1 16,-17 17-16,17 17 16,17 36-16,-17-17 15,18 34-15,-1-35 16,1-17-16,-18 0 16,18-1-16,-1 1 0,1-18 15,0 0-15,-1 0 16,-17-18-1</inkml:trace>
  <inkml:trace contextRef="#ctx0" brushRef="#br0" timeOffset="143782.5882">9631 6914 0,'0'0'16,"17"36"-16,-17-1 15,36 88 1,-19-52-16,-17 17 0,18 89 15,0-107-15,-18 1 16,35 52-16,-35-70 16,18 0-1,-1-18-15,1-35 16,0-17-16</inkml:trace>
  <inkml:trace contextRef="#ctx0" brushRef="#br0" timeOffset="143948.7382">9895 7532 0,'0'0'15,"53"17"-15,-17-17 0,34 0 16,-52-17-16,52-1 16,-52 18-16,0-17 15,-18-1 1,0 0-16</inkml:trace>
  <inkml:trace contextRef="#ctx0" brushRef="#br0" timeOffset="144138.1975">10019 7214 0,'0'0'15,"18"89"-15,-18-37 0,17-16 0,1 70 16,-18-71-16,35 53 15,-35-53 1,35 36-16,-35-54 16,18 1-16,0 0 15</inkml:trace>
  <inkml:trace contextRef="#ctx0" brushRef="#br0" timeOffset="144244.1024">10231 7726 0,'0'0'15,"35"35"-15,-18-17 0,19-1 16,-19-17-16,1 18 16</inkml:trace>
  <inkml:trace contextRef="#ctx0" brushRef="#br0" timeOffset="144366.2951">10301 7549 0,'0'0'0,"-18"-17"0,18-1 15,0 1-15,0-1 16,18 18-16,0 0 16</inkml:trace>
  <inkml:trace contextRef="#ctx0" brushRef="#br0" timeOffset="144749.3995">10513 8114 0,'0'88'15,"0"-176"-15,0 211 16,0-87-16,-18-54 31,18-53-31,0 36 16,-17-88-1,17 70-15,0-106 16,17 88-16,1-17 16,-1 71-16,19-1 15,-1 18-15,-17 0 0,52 53 16,-52-18-16,-1 0 16,1-17-16,-18 17 0,0 1 15,-18-19-15,1 1 0,-36 17 16,35-35-16,-52 0 15,52 0-15,-17-53 16,17 36-16,18-72 16</inkml:trace>
  <inkml:trace contextRef="#ctx0" brushRef="#br0" timeOffset="144961.0438">10848 7073 0,'0'71'0,"0"-142"0,0 177 16,0-18-1,18-35-15,-18 0 0,0 71 16,17-54-16,1 36 16,-1-53-16,36 0 15,-35-36-15,17 1 16,-17-36-1</inkml:trace>
  <inkml:trace contextRef="#ctx0" brushRef="#br0" timeOffset="145334.4857">11077 7673 0,'0'0'31,"0"-35"-31,18 35 16,0 17 0,-18 1-16,17 0 15,1-1-15,17 18 16,-17-17-16,-1-18 15,1 18 1,-18-1-16,18 1 16,-1 0-16,1 35 15,-18-18 1,18 0-16,-18 18 0,17 18 16,-17-36-16,0 35 15,-17-52-15,-19 17 16,19-17-16,-36 0 15,17-18-15,1-18 16,18-17-16,17-18 16,17 0-1,54-71-15,-36 72 16,71-37-16,-53 54 16,35-18-1,-70 35-15,17 1 0,-53 17 31</inkml:trace>
  <inkml:trace contextRef="#ctx0" brushRef="#br0" timeOffset="145779.4363">11924 7038 0,'18'-35'0,"-36"70"0,36-88 16,-1 35-16,-17 1 15,-17 17-15,17 53 16,-18 0-16,0 88 15,18-53-15,0-18 0,0 19 16,0-19-16,18-17 0,35 53 16,-36-53-1,72 0-15,-36-53 16,-18 17-16</inkml:trace>
  <inkml:trace contextRef="#ctx0" brushRef="#br0" timeOffset="146089.7611">12383 7514 0,'-71'0'16,"36"18"-16,-18-1 0,17 1 15,-16 17-15,34-17 16,36 35 0,-18-35-16,70-1 15,-35-17-15,1 0 0,-1 0 16,0 0-16,1-17 0,16-19 15,-34 19-15,0-1 16,-1 0-16,-17 1 0,0-1 16,-17 18-1,17 18 1,0 17-16,0-17 16,17-1-16,1 1 15,35 0-15,-18-18 0,-17 0 16,17 0-16,0 0 15,-17-18-15</inkml:trace>
  <inkml:trace contextRef="#ctx0" brushRef="#br0" timeOffset="146456.8326">12682 7056 0,'36'-36'15,"-1"36"-15,-17 0 16,-1 0-16,1 0 0,17 0 16,-17 18-16,-18 0 15,17 34-15,-17-16 16,-17 17-16,17-18 16,17 53-16,-17-53 15,36 36 1,-19-53-16,36 35 15,-35-36-15,17 36 16,-17-35-16,-18-1 16,0 1-16,-53 0 15,35-18-15,-52 17 16,34-17-16,1 0 16,0 0-16,17 0 0,1 0 15,52 18 1,-18-18-1</inkml:trace>
  <inkml:trace contextRef="#ctx0" brushRef="#br0" timeOffset="146617.2821">13388 7673 0,'0'0'15,"-18"53"-15,1-36 16,-36 36-16,17-35 15,-16 17-15,34-17 16,-17 0 0,17-1-16</inkml:trace>
  <inkml:trace contextRef="#ctx0" brushRef="#br0" timeOffset="147257.7863">14041 7479 0,'0'0'15,"-18"-35"-15,0 17 0,-35 0 16,18 18-16,-53 18 15,35 0-15,-35 52 16,53-17-16,17 0 16,0-18-16,1 18 0,17-18 15,53 18 1,-18-35-16,18 0 0,53-18 16,-54-36-16,19 19 15,35-71 1,-71 35-16,18-53 0,-53 53 15,0 0-15,0-18 0,-53-52 16,18 52-16,-36-34 16,36 69-1,-18 1-15,35 35 16,1 18-16,-1 17 0,18 0 16,0 89-1,18-54-15,17-17 0,36 88 16,-36-88-16,106 88 15,-88-105 1,18-1-16,-36-18 16,0-17-16,-17 0 15</inkml:trace>
  <inkml:trace contextRef="#ctx0" brushRef="#br0" timeOffset="147858.3893">14411 7179 0,'0'-35'0,"0"70"0,18-88 15,-1 35-15,19 1 16,16-1-16,-16 18 16,-1 0-16,0 0 15,1 18-15,-36-1 16,-18 19-16,-17-1 16,17-17-16,-17 35 15,17-18-15,36 18 16,17-36-1,53 36-15,-53-17 16,54-1-16,-54-17 16,18-1-16,-53 1 15,-35-1 1,-1-17-16,1 18 16,-18-18-16,18 0 0,-53 18 15,52-18-15,19 0 16,34 0-1,36 0 1,-17-18-16</inkml:trace>
  <inkml:trace contextRef="#ctx0" brushRef="#br0" timeOffset="148131.6327">14746 6791 0,'0'0'16,"18"-18"-16,17 18 0,0 0 0,54 18 15,-37 17 1,19 18-16,52 88 16,-70-70-16,0 17 15,-17-17-15,-1 17 0,-18 53 16,-17-71-16,-17 36 15,-18-53-15,-54 18 16,36-36-16,-70 36 16,70-36-16,-17-17 15</inkml:trace>
  <inkml:trace contextRef="#ctx0" brushRef="#br0" timeOffset="149179.3414">12700 8290 0,'18'71'16,"-18"-36"-16,0 0 16,0 18-16,17-17 15,-17 17-15,18-18 0,0 53 16,-18-53-16,17 18 16,1-53-16,-18 18 0</inkml:trace>
  <inkml:trace contextRef="#ctx0" brushRef="#br0" timeOffset="149466.0118">12383 8520 0,'0'0'16,"0"-18"-16,17 0 15,36-17 1,-18 17-16,18-52 15,-35 35-15,35-18 16,-36 35-16,-17-17 16,18 17-16,0 18 15,-1 18 1,-17-1 0,18 1-16,0 0 15,35 35-15,-1-36 16,19 36-16,-18-35 15,0-18-15</inkml:trace>
  <inkml:trace contextRef="#ctx0" brushRef="#br0" timeOffset="149726.4699">14129 8378 0,'0'53'0,"0"-106"0,17 177 16,-17-89-16,18 71 16,-18-71-16,18 18 15,-18-17-15,0-1 16,17 0-16,1 0 15,-18-17-15</inkml:trace>
  <inkml:trace contextRef="#ctx0" brushRef="#br0" timeOffset="149999.8813">13882 8590 0,'17'-35'0,"-34"70"0,34-88 16,-17 36-16,18-1 15,-18-17-15,18 17 0,-1-17 0,1 17 16,35-35-16,-35 36 16,17 17-1,-18 0-15,19 17 16,-19 18-16,19 1 15,-19-1-15,19-17 16,-1 17-16,-17 0 16,-18-17-1</inkml:trace>
  <inkml:trace contextRef="#ctx0" brushRef="#br0" timeOffset="151644.8389">19932 7444 0,'18'0'16,"70"-18"-1,-18 0-15,1 18 0,70-35 16,-88 35-16,53 0 16,-71 0-16,-17 0 15</inkml:trace>
  <inkml:trace contextRef="#ctx0" brushRef="#br0" timeOffset="151796.1944">19950 7620 0,'0'0'0,"53"35"0,-18-35 16,88 0-16,-70 0 15,88-17-15,-88-1 16,-18 0-16,1 1 16,-36-1-16</inkml:trace>
  <inkml:trace contextRef="#ctx0" brushRef="#br0" timeOffset="152017.8868">20073 7056 0,'0'0'16,"18"88"-16,-1-18 0,-17 1 15,18 105-15,-18-70 16,0-18-16,0-17 0,0-1 15,18-17-15,-1-17 16,1-1-16,0-17 16,-1-36-16,1-17 15,-1-54-15</inkml:trace>
  <inkml:trace contextRef="#ctx0" brushRef="#br0" timeOffset="152179.6906">20267 7126 0,'0'0'0,"18"18"16,17 88-16,-17-53 16,-18 17-16,35 71 15,-17 36 1,17-107-16,-18 1 0,54 17 16,0-18-1</inkml:trace>
  <inkml:trace contextRef="#ctx0" brushRef="#br0" timeOffset="152613.2319">21361 7479 0,'0'0'16,"-36"-18"-16,1 1 0,18 17 16,-19 0-16,1 17 0,0 36 15,17-18 1,-17 54-16,35-54 16,17-17-16,1 17 0,0-18 15,-1 1-15,19 0 0,-1-1 16,18-17-1,-18 0-15,0-35 16,-17 17-16,0-34 16,-18 34-16,17-35 15,-17 35-15,0 1 16,0 34 0,18 19-1,-18-1-15,18 0 0,34 0 16,-16-17-16,-19 0 15,19-1-15,-19-17 0,36 0 16,-35-17 0</inkml:trace>
  <inkml:trace contextRef="#ctx0" brushRef="#br0" timeOffset="152986.7302">21661 7108 0,'0'-35'16,"0"70"-16,17-87 0,1 52 15,-1-18-15,36 0 0,36 1 16,-54 17-16,18 17 16,-36 19-16,-17 34 15,-17-17-15,-1 18 16,18-36-16,0 35 15,0-52-15,18 17 16,-1-17-16,19 0 16,-1 17-16,18-17 0,-18-1 15,0-17-15,1 35 0,-19-17 16,-17 0-16,0 17 16,-17-17-16,-19-1 0,-34 1 15,35-18 1,-54 18-16,37-18 15,-19 0-15,36 0 16,17 0-16</inkml:trace>
  <inkml:trace contextRef="#ctx0" brushRef="#br0" timeOffset="153274.2613">22684 7461 0,'17'0'0,"1"0"15,52 18-15,-17-18 16,71 0-1,-71 0-15,53-18 16,-71 1-16,35-19 16,-70 19-16,18-1 15,-18 0-15,0 1 0,-18-18 16</inkml:trace>
  <inkml:trace contextRef="#ctx0" brushRef="#br0" timeOffset="153402.7229">23195 7267 0,'0'0'0,"-17"0"0,17-17 15,-36 34-15,19 1 16,-1 0-16,-35 70 15,18-53-15,-18 71 16,18-53-16,17-18 0,18 18 16,-18-18-1,18-17-15</inkml:trace>
  <inkml:trace contextRef="#ctx0" brushRef="#br0" timeOffset="153564.3298">22860 7285 0,'0'0'0,"18"35"0,-1 53 15,-17-35-15,53 35 16,-18-35-16,18 18 16,-17-53-16,17 17 15,-36-35-15</inkml:trace>
  <inkml:trace contextRef="#ctx0" brushRef="#br0" timeOffset="153730.7807">23530 7391 0,'0'0'0,"88"-18"0,-52 18 15,-19 0-15</inkml:trace>
  <inkml:trace contextRef="#ctx0" brushRef="#br0" timeOffset="153854.3262">23636 7585 0,'88'0'0,"-176"0"0,212-18 15,-71 18 1,-36 0-16</inkml:trace>
  <inkml:trace contextRef="#ctx0" brushRef="#br0" timeOffset="154598.7715">24553 7585 0,'18'-53'16,"-36"106"-16,36-141 0,-36 52 16,1 19-16,-19-1 0,-16 36 15,16-18-15,1 35 16,0 0-16,17 0 0,-35 36 15,53-36-15,0 36 16,18-54 0,35 19-16,-18-36 15,71 0-15,-53-18 16,-18 0-16,0-17 0,36-35 16,-54 17-16,1-53 15,-18 53 1,0-88-16,-18 88 15,1-18-15,-1 18 0,1 1 16,-1 16-16,0 1 16,1 35-16,17 53 15,-18-18-15,36 89 16,-1-54-16,1 1 16,17-1-16,0-17 0,71 53 15,-53-53-15,35 0 16,-35-35-16,18-1 15,-36-17 1</inkml:trace>
  <inkml:trace contextRef="#ctx0" brushRef="#br0" timeOffset="154976.8395">24959 7073 0,'53'-17'16,"-106"34"-16,141-34 0,-52 17 16,16-18-16,19 18 0,70 18 15,-88-18-15,-18 35 16,-35 0-16,-17 36 16,-1-36-16,0-17 15,-35 52-15,36-52 16,17 35-1,0-18-15,35 18 16,36 0-16,-36-36 16,0 19-16,0-19 0,1 1 15,-19 17-15,-17-17 16,-53 0 0,18-1-16,-71 1 15,53-18-15,1 0 16,-1 17-16,0-17 15,0 0-15,18 18 0,17-18 16</inkml:trace>
  <inkml:trace contextRef="#ctx0" brushRef="#br0" timeOffset="155109.1451">25894 7902 0,'0'0'16,"-18"-35"-16,-17 35 0</inkml:trace>
  <inkml:trace contextRef="#ctx0" brushRef="#br0" timeOffset="161890.2451">27093 3687 0,'0'0'16,"18"17"15,0 18-31,35 1 16,-1-1-16,1-17 16,106 17-1,-71-17-15,18-18 0,141 0 16,-123 0-16,158-18 15,-18 0 1,-140 1-16,17-36 16,-106 35-16,-35-17 15,-35 17-15</inkml:trace>
  <inkml:trace contextRef="#ctx0" brushRef="#br0" timeOffset="166260.6402">3845 8343 0,'0'0'0,"18"18"0,17-1 15,0 1-15,18 17 0,71-17 16,-18-18-16,88 0 16,-71-18-16,107-17 15,-125 0 1,125-18-16,-125 0 15,37-18 1,-72 36-16,-17-18 16,-35 36-16,-36 17 15,-17 0-15</inkml:trace>
  <inkml:trace contextRef="#ctx0" brushRef="#br0" timeOffset="175942.6987">2240 5627 0,'18'0'47,"-1"0"-47,19 0 16,-1 0-16,53 0 15,-35 0-15,53-18 16,-53 18-16,35-17 16,-53 17-16,18 0 15,-35-18-15,0 18 16</inkml:trace>
  <inkml:trace contextRef="#ctx0" brushRef="#br0" timeOffset="176264.2646">2663 5345 0,'-17'0'0,"34"0"16,1 0-1,17 35 1,1-35-16,34 35 16,-17-17-16,35 17 15,-52-17-15,52 17 16,-53-35-16,0 18 16,-17-1-16,0-17 0,-1 18 15,-17 0-15,18-1 16,-36 18-16,-17-17 15,-18 17 1,18 1-16,0-19 0,-1 1 0,-17 17 16,36-17-16,-1 17 15,-17-17-15</inkml:trace>
  <inkml:trace contextRef="#ctx0" brushRef="#br0" timeOffset="193526.4048">4516 9984 0,'17'-18'15,"-17"0"-15,-17-35 16,17 36-16,-18-1 16,0 1-16,-35-1 15,0 18-15,18 18 16,0 17-16,-18 0 0,18 18 16,17 0-16,-17 35 15,35-35-15,0 35 16,35-53-16,18 1 15,0-19-15,35 1 16,-35-36-16,0-17 16,17-18-1,-34 18-15,-19 0 0,-17-18 0,0-18 16,-35 1 0,17 34-16,-17 19 15,18 17-15,-1 0 16,18 17-16,-18 19 0,36 34 15,0-35-15,52 54 16,-35-72-16,54 36 16,-36-35-16,-18-1 15,0 1-15,-17-18 16,-1 0-16</inkml:trace>
  <inkml:trace contextRef="#ctx0" brushRef="#br0" timeOffset="193988.7697">4992 9525 0,'0'-18'15,"0"36"-15,0-53 0,17 35 16,1-18-16,17 0 16,18 1-1,-35 17-15,0 0 0,17 35 16,-35 0 0,0 1-16,-18-1 15,-52 88-15,52-34 16,18-19-1,18-35-15,70 18 16,-35-35-16,0 0 16,53 35-1,-71-36-15,18 1 16,-53-1-16,0 1 0,-71 17 16,18-17-16,-70 17 15,52-35-15,-17 18 16,-35-18-16,87 18 15,-17-18-15,71 0 16</inkml:trace>
  <inkml:trace contextRef="#ctx0" brushRef="#br0" timeOffset="195395.9581">6703 9349 0,'0'17'31,"-35"71"-31,17-35 16,0 18-16,-17-1 0,17 1 16,-35 17-16,-17 53 15,35-70-15,-1-1 16,-17 54-16,18-36 15,17-53-15,1 1 16,17-19-16,0 1 0,-18 0 16,36-36-1,-1 0-15</inkml:trace>
  <inkml:trace contextRef="#ctx0" brushRef="#br0" timeOffset="195640.7643">6879 9878 0,'35'-18'16,"-70"36"-16,88-36 0,18 1 15,-36 17-15,53-18 16,-53 0-16,18 18 16,-35 0-16,0 0 15,-18 18-15</inkml:trace>
  <inkml:trace contextRef="#ctx0" brushRef="#br0" timeOffset="195780.1746">6914 10107 0,'0'0'0,"36"0"0,34 18 16,-17-18 0,53-36-16,-53 36 15,-18-17-15,18 17 16,-35 0-16</inkml:trace>
  <inkml:trace contextRef="#ctx0" brushRef="#br0" timeOffset="198526.7055">8643 9684 0,'0'-18'15,"0"0"1,0 1 0,-18 17-16,1 0 15,-1 0-15,-35 17 16,36-17-16,-54 53 16,53-35-16,-35 70 15,53-52-15,-17 52 16,17-35-1,35 17-15,36 1 16,-36-36-16,53-17 16,-35-1-16,35-34 15,-52 17-15,34-53 16,-35 35-16,-17-52 16,-18 34-16,-18-52 15,1 53 1,-19-36-16,19 36 15,-36-18-15,18 53 16,-1-18-16,19 18 16,-1 18-1,18 0-15,18-1 0,-1-17 16,1 18-16</inkml:trace>
  <inkml:trace contextRef="#ctx0" brushRef="#br0" timeOffset="198693.8929">9119 9966 0,'0'-18'32,"0"1"-17,18 17 1</inkml:trace>
  <inkml:trace contextRef="#ctx0" brushRef="#br0" timeOffset="199205.2398">9507 9737 0,'0'-36'0,"0"72"15,-17-89-15,-1 17 16,0 36-16,1-17 0,-1 17 16,1 0-16,-19 17 15,19 1 1,17 17 0,0-17-16,0 0 0,17 17 0,1-17 15,17 52 1,-17-52-16,-1 17 0,36 36 15,-35-36-15,-18-17 16,18 17-16,-1-18 16,-17 19-16,0-1 15,-17-35-15,-19 35 16,1-35-16,-18 18 16,18-18-16,-36-18 15,54 18-15,-19-35 16,36 17-16,18-35 15,17 18-15,36-35 16,-18 34-16,35-52 16,-53 35-16,36-35 15,-54 53-15,1-1 16,-36 19-16,-34-18 16,16 35-1,-70 0-15,71 17 16,-71 54-16</inkml:trace>
  <inkml:trace contextRef="#ctx0" brushRef="#br0" timeOffset="200088.3359">8132 9895 0,'-18'0'16,"36"0"15,70 0-31,-18 0 16,107 0-16,-71 0 15,158 0 1,18-17-16,-158 17 16,87-18-16,-140 18 15,35 0-15,-89 0 16,1 0-16,-36 18 16,-52-18-16,17 17 15,0-17-15,-70 18 16,70 0-16,-71-18 15</inkml:trace>
  <inkml:trace contextRef="#ctx0" brushRef="#br0" timeOffset="200356.0883">8237 10107 0,'0'0'16,"36"0"-1,69-18-15,1 18 16,124 0-16,-107 0 16,1 0-16,-1 0 0,124-17 15,-141 17 1,53 0-16,-107 0 15,-16 17-15,-54 1 16</inkml:trace>
  <inkml:trace contextRef="#ctx0" brushRef="#br0" timeOffset="200872.962">10566 9331 0,'0'18'16,"0"17"-16,17 88 16,-17-52-16,18 17 0,0 71 15,-18-71 1,17 71-16,1-106 15,-18 35-15,18-53 16,-1-17-16,1-18 16,-1 0-16</inkml:trace>
  <inkml:trace contextRef="#ctx0" brushRef="#br0" timeOffset="201084.3089">10989 9790 0,'0'0'15,"-18"0"-15,-52 17 16,35-17-16,-18 18 0,0 0 16,17-1-16,-34 1 15,52-1-15,18 19 16,0-19-16,53 19 16,0-19-16,53 19 15,-53-19-15,53 1 16,-71-18-16,0 17 15</inkml:trace>
  <inkml:trace contextRef="#ctx0" brushRef="#br0" timeOffset="201396.2289">11095 10054 0,'18'0'0,"17"18"16,18-36-1,-18 18-15,0 0 16,-17-17-16,35-1 16,-53 0-16,17 1 0,-17-19 15,-17 19-15,-18-19 16,-1 19-16,1 17 16,0 0-16,-1 0 15,-16 35-15,34-17 16,18 17-16,0-17 0,18 35 15,17-18-15,0-18 16,18 1-16,0 0 0,35-18 16,-35 0-16,0 0 15,-18 0 1</inkml:trace>
  <inkml:trace contextRef="#ctx0" brushRef="#br0" timeOffset="202052.2582">11536 10054 0,'17'0'15,"1"0"-15,17 0 16,-17 0-16,17 0 0,18-17 16,-17-1-16,-1-17 15,-35 17-15,0 0 16,0 1-16,-53-1 15,35 0-15,-52 18 16,34 0-16,-17 36 16,36-19-16,17 19 15,0-1 1,17 18-16,19-36 16,34 36-16,-17-35 15,35-18-15,-52 0 16,-1 0-1,18-35-15,-35-1 16,-18 19-16,-18-1 16,18 1-16,0 34 31,18 71-15,-1-35-16,1 0 0,17 71 15,-17-71-15,17 35 16,-17-53-16,-1 0 15,-17-17-15,-17-36 16,-1-17-16,-35-35 16,35 17-16,-17-53 15,18 35 1,17-70-16,17 71 16,36-54-1,-18 89-15,18 17 0,0 1 0,0 34 16,35 36-1,-70-18-15,0 1 0,-1 17 16,-34 17-16,-19-35 16,-34 18-1,34-35-15,-16-18 0,-19 18 16,53-18-16,1-18 16,34 0-16</inkml:trace>
  <inkml:trace contextRef="#ctx0" brushRef="#br0" timeOffset="202190.9183">12541 10142 0,'0'0'16,"88"-17"-16,-52 17 0,-1-18 0,0 18 16,-35 18-1</inkml:trace>
  <inkml:trace contextRef="#ctx0" brushRef="#br0" timeOffset="202773.7762">13106 10019 0,'17'0'16,"1"35"-1,-18 0-15,35 71 0,-17-35 16,0-18-16,-1 17 16,18 54-16,-17-54 15,0-34 1,-18-36-1,-18-53 1,0 0-16,-17-53 16,18 35-16,17-17 0,0 18 15,0-19-15,35-105 16,-18 124-16,72 17 16,-54 35-16,0 36 0,18 17 15,-35 18 1,-18 0-16,0 0 0,-36 70 15,19-87-15,-36 52 16,35-70-16,1-1 16,-1-17-16,18-17 15,35-19 1</inkml:trace>
  <inkml:trace contextRef="#ctx0" brushRef="#br0" timeOffset="203181.6316">13653 10072 0,'0'0'16,"-18"17"-16,0 1 16,1 0-16,-1-18 15,18-18 1,35 0 0,-17 1-1,17-18-15,-17 17 0,17 0 16,-17 18-1,-1-17-15,1 17 16,0 0 0,-18 17-1,17 1-15,1 17 16,0-17-16,-1 35 16,1-18-16,-1-17 15,1-1-15,0 1 0,17 0 16,-17-18-16,17-18 15,-35 0 1,18-35-16,-18 18 16,-36-18-16,19 36 15,-36-19-15,17 36 16,-16 0-16,52 18 16,17 0-1</inkml:trace>
  <inkml:trace contextRef="#ctx0" brushRef="#br0" timeOffset="203570.8623">14164 9349 0,'0'0'0,"0"35"16,35 53-1,-17-17-15,0-1 16,-1 1-16,1-1 16,17 71-16,-17-70 15,-1 17-15,1-53 16,0-17-16,-1 0 16,1-36-16,17 0 15,36-17 1,-36 18-16,36 17 15,-36 17-15,18 18 16,-36 1-16,-17 17 16,-17-36-16,-36 36 15,18-53-15,-36 35 16,18-35-16,-17 0 16,52-17-16,-35-1 15,53 1-15,-18-1 16</inkml:trace>
  <inkml:trace contextRef="#ctx0" brushRef="#br0" timeOffset="204009.1833">13582 10054 0,'0'0'0,"18"0"31,-1 53-31,1-35 16,-18 17-16,18 0 0,-1-17 16,-17 17-16,18 0 15,-18 1-15</inkml:trace>
  <inkml:trace contextRef="#ctx0" brushRef="#br1" timeOffset="210728.1226">2611 9878 0,'-18'0'15,"36"0"-15,-18 17 16,52 1 0,1-18-16,53 0 15,-53 0-15,71 0 16,-71 0-16,52 0 15,-69 0-15,-19-18 16</inkml:trace>
  <inkml:trace contextRef="#ctx0" brushRef="#br1" timeOffset="210967.1263">2963 9666 0,'0'0'0,"18"0"15,53 18 1,-19-18-16,1 0 16,71 35-16,-71-17 15,-18 17-15,36 36 16,-54-36-16,-17 35 16,-17-34-16,-19 17 15,-17-36-15,-35 36 16,18-18-16,-36 18 15</inkml:trace>
  <inkml:trace contextRef="#ctx0" brushRef="#br1" timeOffset="214437.313">7743 11289 0,'18'0'0,"17"0"16,1-18-16,-1 1 15,18 17-15,0-18 0,35-17 16,-35 17-16,0 0 16,-36 18-16,-17-17 15</inkml:trace>
  <inkml:trace contextRef="#ctx0" brushRef="#br1" timeOffset="214692.6782">7832 11307 0,'-18'52'16,"18"-34"-16,0 17 16,18-17-16,-1 0 0,1-1 15,0 1-15,17 0 0,35 17 16,-34-18-16,-1 19 15,0-1-15,1 0 0,-1 54 16,-18-54-16,-17 53 16,-17-70-16,-18 35 15,-1-53-15,-52 17 16,35-17-16,-35 0 16,53 0-16,-18-35 15,35 35 1</inkml:trace>
  <inkml:trace contextRef="#ctx0" brushRef="#br1" timeOffset="214993.3448">8520 11518 0,'-36'53'15,"72"-106"-15,-72 159 0,19-53 16,17 0-16,0 53 15,35 0 1,0-71-16,1-18 0,69 1 16,-52-36-16,71-34 15,-71 16-15,17-70 16,-52 54-16,-18-1 16,0-18-16,-18 18 15,-70-53-15,35 71 16,-70 0-16,70 35 15,-35 0-15,52 35 16,1 0-16,35 1 16</inkml:trace>
  <inkml:trace contextRef="#ctx0" brushRef="#br1" timeOffset="216405.7632">10319 11483 0,'-18'35'16,"18"-17"-16,0 35 0,18 35 16,-1-35-16,19 35 15,-19-53-15,19-17 16,34 17-16,-35-17 15,36-36-15,-36 1 16,18-36 0,-35 17-16,17-52 15,-35 53-15,0-36 16,0 18-16,-18 1 16,18 34-16,-35 0 15,18 36 1,-1 35-16,18-18 15,18 36-15,-18-36 16,35 18-16,0-18 16,0 18-16,1-35 15,-1-18-15,-17 0 16,-1 0 0</inkml:trace>
  <inkml:trace contextRef="#ctx0" brushRef="#br1" timeOffset="216700.3262">10918 11695 0,'0'0'0,"0"53"0,0-18 15,0 0-15,0-17 0,0-1 16,0 1-16,0-36 16,0-17-1,0 0-15,18-36 16,-18 36-16,0 0 15,18-1-15,-18 19 0,35-19 16,-17 36-16,17 18 16,-35 0-16,18 35 15,-1-18-15,-17 18 16,18-18-16,0 18 16,-18-35-1,17-1-15,1 1 16,-1-18-16</inkml:trace>
  <inkml:trace contextRef="#ctx0" brushRef="#br1" timeOffset="216840.32">11377 11695 0,'18'53'15,"-36"-106"-15,36 123 0,17-35 16,-17-17-16,-1 0 0,36-18 15</inkml:trace>
  <inkml:trace contextRef="#ctx0" brushRef="#br1" timeOffset="216972.2028">11465 11430 0,'-17'0'16,"17"18"-1,17-1 1</inkml:trace>
  <inkml:trace contextRef="#ctx0" brushRef="#br1" timeOffset="217151.196">11624 11571 0,'0'0'15,"35"0"-15,1 0 0,34-18 16,-35 1-16,1 17 0,17-18 16,-36 18-1,-17-35 1</inkml:trace>
  <inkml:trace contextRef="#ctx0" brushRef="#br1" timeOffset="217317.5736">11748 11218 0,'0'0'0,"0"18"16,17 17-16,1 71 15,-1-53-15,1 53 16,-18-53-16,35 53 16,-17-53-16,0 17 15,-1-52-15,1-1 16</inkml:trace>
  <inkml:trace contextRef="#ctx0" brushRef="#br1" timeOffset="217601.9403">12153 11501 0,'-53'17'0,"106"-34"0,-123 52 16,34 0-16,36 0 15,18 1 1,0-1-16,35 0 16,-1-17-16,-16 0 15,-19-1-15,19 1 0,-1 17 16,-35-17-16,-18-1 16,1 1-16,-19-18 15,19 0-15,-19 0 16,-16 0-16,16 0 15,19 0-15</inkml:trace>
  <inkml:trace contextRef="#ctx0" brushRef="#br1" timeOffset="217718.1412">12541 11800 0,'0'0'15,"-17"0"-15</inkml:trace>
  <inkml:trace contextRef="#ctx0" brushRef="#br1" timeOffset="222005.8837">4163 10777 0,'17'0'16,"1"0"-16,35-17 16,0 17-16,53 0 15,-18 0-15,0 0 16,0 0-16,18-18 0,0 18 0,17-18 15,-17 1-15,0-1 16,0 1-16,53-19 16,-89 19-16,-34 17 0</inkml:trace>
  <inkml:trace contextRef="#ctx0" brushRef="#br1" timeOffset="230953.5649">20055 3634 0,'-17'0'0,"17"-18"47,17 18 0,19 0-31,-1 0-16,71 0 15,-36 18-15,71-18 16,-35 17-16,88-17 16,-105 0-16,87 0 15,-123-17 1,17 17-16</inkml:trace>
  <inkml:trace contextRef="#ctx0" brushRef="#br1" timeOffset="232149.4852">27146 4039 0,'18'0'16,"70"0"-1,-17 0-15,123 18 16,-71-18-1,1 0-15,17 0 0,0 0 16,123 18-16,-140-18 16,-1 0-16,-34 0 0,-1 0 15,-35 0-15,-36 0 16,1 0-16</inkml:trace>
  <inkml:trace contextRef="#ctx0" brushRef="#br1" timeOffset="234268.8559">13617 11659 0,'18'0'0,"0"-17"16,-1 17-16,18-36 15,-17 19 1,35-36-16,-18 35 16,1-17-16,-19 35 15,-17-18-15,0 36 16,0 17-1,0 0-15,0 1 16,0-1-16,35 36 16,-17-54-16,53 1 15,-36-18-15,35-18 16,-34 18-16,17-35 16,-18 17-16,0-17 15,-35 17-15,18 1 16,0 17-16,-1 0 15,1 17 1,-1-17 0,19 18-16,-19-18 15,19-18 1,-1 18-16,18-17 16,-18-1-16,0 0 15,-17 18-15,0 0 16,-1 0 15,-17-17-15,0-1-1,0 1-15</inkml:trace>
  <inkml:trace contextRef="#ctx0" brushRef="#br1" timeOffset="234479.9692">14534 11359 0,'0'0'15,"0"-17"-15,18 17 16,35 0 0,-18 17-16,36 1 15,-18 0-15,-18 17 16,18 18-16,-35-18 16,-1 18-16,-17-18 15,-17 1-15,-19-1 16,-17 0-1,18-17-15,0 0 0,17-1 16,-17-17-16</inkml:trace>
  <inkml:trace contextRef="#ctx0" brushRef="#br1" timeOffset="235666.1906">17074 11113 0,'0'17'0,"0"1"15,18 70 1,-18-17-16,18 34 16,-18-34-16,0-18 0,-18 17 15,18-17-15,0 53 16,0-53-16,0 0 16</inkml:trace>
  <inkml:trace contextRef="#ctx0" brushRef="#br1" timeOffset="235958.841">17480 11483 0,'0'53'16,"0"-106"-16,0 159 0,-17-18 15,17-35-15,35 17 16,-18-52-16,19 17 0,-1-35 15,18 18-15,53-36 16,-71-17-16,18 17 16,-18-70-16,-17 35 15,-53-35-15,-1 53 16,-52-36-16,53 54 16,-53-1-16,35 18 15,0 18 1,35-1-16,18 1 0</inkml:trace>
  <inkml:trace contextRef="#ctx0" brushRef="#br1" timeOffset="236692.0118">18874 11395 0,'-18'17'0,"18"19"16,0-1-16,0 71 15,0-53-15,18 17 16,-18-34-16,53 16 15,-18-34 1,-18-18-16,19 0 0,34-35 16,-52 0-16,35-36 15,-36 36-15,-17-18 0,0 17 16,0-34 0,0 35-1,-17 52-15,-1 36 16,18 0-1,0-18-15,18 36 16,-1-53-16,19 17 16,17 0-16,-36-35 15,1 0-15,17 0 16,-35-17-16,0-36 16,0 35-16,0-17 15,0 17-15,0 0 0,0 1 16</inkml:trace>
  <inkml:trace contextRef="#ctx0" brushRef="#br1" timeOffset="236920.9032">19385 11659 0,'0'0'16,"0"36"-16,0-19 0,-17-17 31,17-17-31,0-1 16,0 0-16,35-52 15,0 17 1,-17 18-16,17 17 0,-17 0 0,-1 18 15,1 18-15,0 17 16,-18 0 0,0 1-16,0-1 15,17 0-15,-17-17 16,18 0-16,-1-1 16,1-17-16</inkml:trace>
  <inkml:trace contextRef="#ctx0" brushRef="#br1" timeOffset="237065.9889">19756 11536 0,'0'53'15,"0"-36"1,0 1-16,17 17 0,-17-17 16,35 17-16,1 1 15,-19-36-15</inkml:trace>
  <inkml:trace contextRef="#ctx0" brushRef="#br1" timeOffset="237177.2747">19826 11395 0</inkml:trace>
  <inkml:trace contextRef="#ctx0" brushRef="#br1" timeOffset="237349.3112">19932 11465 0,'35'0'16,"-17"0"-16,0 0 0,70-17 15,-53-1-15,0 18 16,1 0-16,-19-18 15,18 18-15,-35-17 16</inkml:trace>
  <inkml:trace contextRef="#ctx0" brushRef="#br1" timeOffset="237504.8786">20073 11130 0,'18'53'16,"-36"-106"-16,53 159 0,-17-18 15,0-17-15,-1 35 16,-17-54-16,18 54 16,0-70-16,-1-19 15</inkml:trace>
  <inkml:trace contextRef="#ctx0" brushRef="#br1" timeOffset="237771.869">20443 11448 0,'0'0'16,"-52"0"-16,16 0 0,19 17 0,-19 36 15,36-35-15,18 52 16,17-34 0,36 17-16,-18-36 15,0 36-15,-18-35 16,-35-1-16,0 1 15,-35 0-15,-1-18 16,1 0-16,0 0 16,0-18-16,-1 18 0,-34 0 15,52 0-15,0-18 16</inkml:trace>
  <inkml:trace contextRef="#ctx0" brushRef="#br1" timeOffset="238877.8587">22102 11483 0,'0'0'16,"0"-18"-16,-18 1 16,0-1-16,-35 0 15,36 18-15,-54 18 16,36-18-16,-18 35 15,18-17-15,17 35 16,36-36-16,17 19 16,0-19-16,53 19 15,-52-19-15,34 19 16,-52-19-16,0 1 16,-18 0-16,-53-18 15,35 17 1,-53-17-16,36 0 15,-18 0-15,36 0 16,-1 0-16,36 0 16,-1-17-1</inkml:trace>
  <inkml:trace contextRef="#ctx0" brushRef="#br1" timeOffset="239252.7466">22331 10989 0,'0'0'0,"0"35"0,17 1 16,-17 34-16,18 1 0,-18 87 15,0-69-15,0-19 16,-18 71-16,1-88 15,17 0 1,0-35-16,17-36 16,1-17-16,0 0 15,17-36 1,-17 53-16,-1-35 16,1 53-16,0 0 15,-18 18-15,17 17 16,-17 1-16,-17 17 15,17-18-15,0 0 16,17-17-16,1-1 16,0-17-16</inkml:trace>
  <inkml:trace contextRef="#ctx0" brushRef="#br1" timeOffset="239545.3191">22684 11536 0,'0'0'0,"0"17"0,0 19 16,0-1-16,0-17 0,17 35 16,1-36-1,0-17-15,34 18 16,-34-18-16,17-18 16,-35 1-16,18-1 0,-18-17 15,0 17-15,-18 0 16,36 36 15,0 17-15,-1-17-16,-17 0 0,36 17 15,-19-17 1,1-1 0,-1-17-16</inkml:trace>
  <inkml:trace contextRef="#ctx0" brushRef="#br1" timeOffset="239706.9048">23001 11606 0,'0'0'0,"18"-17"16,35-1-16,-18 18 16,36-35-1,-36 35-15,0-18 0,-17 18 16,-1-17-16,-17-1 0</inkml:trace>
  <inkml:trace contextRef="#ctx0" brushRef="#br1" timeOffset="239868.8627">23230 11307 0,'0'35'15,"0"-70"-15,18 105 0,-18-35 0,0 18 16,18 35-1,-1 1-15,-17-72 0,18 36 16,-18-35 0,0 0-16</inkml:trace>
  <inkml:trace contextRef="#ctx0" brushRef="#br1" timeOffset="240670.5809">24624 11589 0,'0'-18'0,"-35"18"16,-1 18-16,1 17 15,17-17-15,18-1 16,0 19-16,0-19 0,0 1 0,18 0 16,53-1-1,-36-17-15,35 0 16,-34 0-16,17-35 15,-53-18-15,0 35 16,-36-17 0,19 17-16,-54 1 15,54 17-15,-19 0 16,36 17-16,-17 1 0,34 0 16,1-18-16</inkml:trace>
  <inkml:trace contextRef="#ctx0" brushRef="#br1" timeOffset="241327.8167">25153 11324 0,'0'0'15,"0"-106"-15,0 53 0,0-52 16,-18 69-16,-17 1 15,18 35 1,-19 0-16,1 35 0,0 1 16,-1 17-16,19-1 15,-1 19-15,0 0 0,18 70 16,0-71-16,53 36 16,-35-53-16,17-18 15,-17 1-15,17 16 16,-35-34-16,-17-36 15,-19-34 1,19 34-16,-19-35 16,19 35-16,-1 1 15,18-1-15,18 18 16,-1 0-16,54-18 16,-36 18-16,18 0 15,-18 0-15,1 0 0,52-35 16</inkml:trace>
  <inkml:trace contextRef="#ctx0" brushRef="#br1" timeOffset="241658.4802">25453 11289 0,'0'-88'0,"0"176"0,0-212 16,-18 107-16,18-1 16,-17 1-16,-1-1 0,0 18 15,-17 18 1,17 17-16,1 18 0,17 53 15,0-54-15,17 19 16,-17-18-16,18 0 0,17 53 16,1-71-16,-19 36 15,1-54-15,-18 1 16,-18-18-16,-17 0 16,17-18-1,-35-17-15,36 17 16,-18-35-1,17 36-15,18-19 0,18 36 16,70 0 0,-35 0-16,52 0 15,-52 0-15,71-17 16,-89 17-16,-17 0 16</inkml:trace>
  <inkml:trace contextRef="#ctx0" brushRef="#br1" timeOffset="246844.2374">8555 13123 0,'0'0'0,"0"-17"16,18 17-16,34 0 16,-16 0-16,70 17 15,-71-17-15,53 36 16,-70-19-1,-1 54-15,-17-36 16,-35 71-16,-36 17 16,36-70-16,-18 36 15,36-54-15,17 35 16,0-52 0,53 17-16,-1-35 15,-16 0-15,17 0 0,0 0 16,-18 0-16,0-17 0,-17 17 15,-18-18-15</inkml:trace>
  <inkml:trace contextRef="#ctx0" brushRef="#br1" timeOffset="246975.5801">8555 13617 0,'0'0'0,"35"-17"15,53-1 1,-35 0-16,18 18 15,-18-17-15,53-19 16</inkml:trace>
  <inkml:trace contextRef="#ctx0" brushRef="#br1" timeOffset="247337.2398">9137 12718 0,'18'-18'15,"17"18"1,0-18 0,36 18-16,-36-17 15,0-1-15,-17 18 16</inkml:trace>
  <inkml:trace contextRef="#ctx0" brushRef="#br1" timeOffset="247542.7992">9260 12665 0,'18'35'16,"-36"-70"-16,36 88 0,-18-18 0,18 35 15,-18-34-15,17 17 16,1-18-16,0-17 16,-18-1-16,35 1 15,0-18-15,0 0 16,-17-18-16,-18 1 16</inkml:trace>
  <inkml:trace contextRef="#ctx0" brushRef="#br1" timeOffset="247780.2863">9631 12665 0,'-18'53'15,"1"-36"-15,-1 36 16,18-35-16,0 17 0,18-17 15,17-1-15,-18-17 16,36 18-16,-17-18 16,-1-18-1,-17 18-15,-1-17 0,-17-1 16</inkml:trace>
  <inkml:trace contextRef="#ctx0" brushRef="#br1" timeOffset="247920.3373">9719 12788 0,'0'0'15,"0"71"-15,0-36 0,0 18 16,18-18-16,-1 1 16</inkml:trace>
  <inkml:trace contextRef="#ctx0" brushRef="#br1" timeOffset="248287.081">9878 12665 0,'0'0'16,"35"0"-16,-35-18 0,18 18 0,17 0 15,-17 0 1,-1 0-16,1 0 16,0 18-1,-18 35-15,17-36 16,-17 19-16,18 34 16,-1 1-1,1-36-15,0 0 0,-1 1 16,-17-19-16,18 1 15,-36-18 1,1 0 0,-36 0-1,18 0-15,-18 0 16,35 0-16,0 17 16</inkml:trace>
  <inkml:trace contextRef="#ctx0" brushRef="#br1" timeOffset="248877.0177">10495 13176 0,'18'18'15,"17"-18"-15,-17 18 0,-1-18 16,19 0-16,-1 0 0,0-18 16,-17 18-16</inkml:trace>
  <inkml:trace contextRef="#ctx0" brushRef="#br1" timeOffset="249011.0343">10495 13317 0,'0'0'15,"18"36"-15,-1-36 0,54 0 16,-36 0-16,36 0 16,-36 0-1,-17-18-15</inkml:trace>
  <inkml:trace contextRef="#ctx0" brushRef="#br1" timeOffset="249705.9574">11871 13000 0,'0'0'16,"0"70"-16,-18 1 0,18 88 16,0-71-1,0 71-15,0-89 16,18 18-16,0-52 15,17-19-15,-17-17 16,17-53 0,-18 18-16,1-35 15,0 17-15,-18 0 16,17 35-16,1 0 16,0 36-16,35 53 15,-36-36-15,36 36 16,-18-36-16,36 0 15,-36-35-15,36 0 16,-54-18-16,36-34 16,-53-1-16,0-36 15,-17 54-15,-1-18 16,-35-17 0,36 34-16,-1 19 0,0-1 15,1 0-15,17 1 16,17 17-16,1 0 0</inkml:trace>
  <inkml:trace contextRef="#ctx0" brushRef="#br1" timeOffset="249946.0679">12594 12718 0,'18'-36'0,"-36"72"0,53-89 15,1 53-15,-19-18 0,36-17 16,-17 35 0,-1 0-16,-18 0 15,1 0-15</inkml:trace>
  <inkml:trace contextRef="#ctx0" brushRef="#br1" timeOffset="250128.6964">12665 12682 0,'0'71'0,"0"-142"15,17 195-15,-17-54 16,18-34-16,0 17 15,-1-36-15,1 1 0,0-18 16,-1 0-16,1 0 16,-1-18-16</inkml:trace>
  <inkml:trace contextRef="#ctx0" brushRef="#br1" timeOffset="250329.9543">12947 12682 0,'-18'18'16,"1"17"-16,17-17 15,0 0-15,17 17 16,1-18-16,35 1 16,-35-18-16,34 0 15,-34 0-15,17 0 16,-17 0-16</inkml:trace>
  <inkml:trace contextRef="#ctx0" brushRef="#br1" timeOffset="250456.907">13053 12718 0,'0'0'16,"0"35"-16,17 0 0,-17 0 15,36 18 1,-19-17-16,1-19 0,0 1 15</inkml:trace>
  <inkml:trace contextRef="#ctx0" brushRef="#br1" timeOffset="250796.3788">13212 12577 0,'17'-18'16,"-34"36"-16,52-36 15,18 36-15,-36-18 16,1 17-16,35 18 16,-35-35-16,-1 18 0,18 0 15,-35-1-15,0 1 16,18 0-16,-18 17 16,0 18-16,0-36 15,18 36-15,-18-35 16,0 35-1,0-35-15,-18-18 32,0 0-32,1 0 15,-1-18-15,1 18 16,-1 0-16,-17 0 0,35 18 16,-18-18-16</inkml:trace>
  <inkml:trace contextRef="#ctx0" brushRef="#br1" timeOffset="251340.3581">13547 13547 0,'0'17'15,"0"-34"-15,0 52 0,17-35 16</inkml:trace>
  <inkml:trace contextRef="#ctx0" brushRef="#br1" timeOffset="252024.5366">14376 13353 0,'0'0'16,"-36"-36"-16,19 36 0,-18 0 0,-1 0 15,-34 18-15,34 17 16,-52 53 0,53-35-16,17 0 0,-17 71 15,35-89-15,35 53 16,-17-70-16,70 0 15,-35-18-15,53-53 16,-53 35 0,-18-35-16,18-17 15,-53-19-15,0 36 16,0-17-16,-18 35 16,1 17-16,17 0 0,-18 18 15,0 18-15,18 17 16,18 89-1,0-71-15,35 70 16,-18-70-16,53 18 16,-17-36-1,-36-18-15,-17-17 0,-1 0 16</inkml:trace>
  <inkml:trace contextRef="#ctx0" brushRef="#br1" timeOffset="254043.4563">14640 12753 0,'18'0'16,"0"0"-16,34-18 16,-16 1-1,-1 17-15,0-18 0,1 18 16,-19-18-16,1 18 0,0 0 16</inkml:trace>
  <inkml:trace contextRef="#ctx0" brushRef="#br1" timeOffset="254282.799">14640 12718 0,'0'0'0,"0"35"15,-17 0-15,17 0 16,0 54-16,0-36 15,35 35-15,-35-53 16,18-17-16,-1-1 16,1 1-16,17-18 0,18 0 15,-35 0-15,17-18 16,-17 18-16</inkml:trace>
  <inkml:trace contextRef="#ctx0" brushRef="#br1" timeOffset="254688.4293">14958 12876 0,'35'0'16,"-17"0"-16,35 0 15,-36 0-15,19 0 16,-19 18-16,-34-18 16,17 18-16,-36-1 15,1 1-15,0 17 16,35-17-16,0 0 16,0-1-16,53 1 15,-36-1-15,36 1 16,-35-18-1,17 18-15,-17-18 16,-18 17-16,-18-17 16,-17 18-16,17-18 15,-35 18 1,18-18-16,-18 0 16,35 17-16,1-17 15,-1 0-15</inkml:trace>
  <inkml:trace contextRef="#ctx0" brushRef="#br1" timeOffset="255127.7324">15293 12700 0,'0'0'0,"18"0"16,-1 18-16,1-18 16,-1 17-16,1-17 0,35 0 15,-35 0-15,-1 0 16,1 0-16,0 18 0,-18 0 15,-18 34 1,18-16-16,-18 52 16,18-53-1,0 1-15,0 16 0,18 19 16,-18-53-16,18 17 16,-18-17-16,17-18 0,-17 17 15,0 1 1,-17-18-16,-1-18 15,-35 18 1,35 0-16,-17 0 0,0 0 16,17 0-1</inkml:trace>
  <inkml:trace contextRef="#ctx0" brushRef="#br1" timeOffset="255956.8206">15928 13423 0,'18'0'0,"-18"-17"16,52 17-16,-34 0 16,17 0-16,18 0 0,-17 0 15,-1-18-15,35 18 16,-52 0-16</inkml:trace>
  <inkml:trace contextRef="#ctx0" brushRef="#br1" timeOffset="256107.7407">16087 13247 0,'35'106'16,"-70"-212"-16,88 282 0,-36-123 15,19 35-15,-19-52 16,1-19-16</inkml:trace>
  <inkml:trace contextRef="#ctx0" brushRef="#br1" timeOffset="256690.6552">16951 12876 0,'0'0'0,"18"71"15,-1-18-15,1 88 16,0-70-16,-1 34 16,1-69-16,-18-1 0,17 0 15,-17-17-15,18-18 16,-18-18-16,18-35 16,-1 36-1,19 17-15,-1 17 16,18 54-16,-36-18 15,19 53-15,-36-53 16,0-18-16,0-18 16,-18 36-16,-17-53 15,-18 18-15,18-36 16,-36-17-16,53 17 16,-17-17-16,18 0 0,17 17 15,0-52-15</inkml:trace>
  <inkml:trace contextRef="#ctx0" brushRef="#br1" timeOffset="256938.6886">17374 12665 0,'0'0'0,"36"-18"15,-19 0-15,19 18 0,-1-17 16,35-1-16,-52 18 16,17-17-16,-35-1 15</inkml:trace>
  <inkml:trace contextRef="#ctx0" brushRef="#br1" timeOffset="257096.5009">17463 12629 0,'0'0'16,"17"53"-16,1-17 0,-18 17 0,0-36 16,0 54-1,0-54-15,17 19 16,-17-19-16,18-34 15,0-1 1</inkml:trace>
  <inkml:trace contextRef="#ctx0" brushRef="#br1" timeOffset="257286.301">17657 12612 0,'-18'53'16,"18"-18"-16,0-17 15,0 17 1,0 0-16,35-17 0,-17-1 0,-1 1 16,19-18-16,-1 18 0,-17-18 15,17 0-15,-17-18 0,17 0 16</inkml:trace>
  <inkml:trace contextRef="#ctx0" brushRef="#br1" timeOffset="257430.4271">17815 12753 0,'0'0'0,"0"70"0,0-34 16,0-1-16,18-17 16,-18-1-16,18 1 0</inkml:trace>
  <inkml:trace contextRef="#ctx0" brushRef="#br1" timeOffset="257714.909">17939 12541 0,'0'0'15,"17"18"-15,1 0 0,17-1 16,1 1-16,-19-1 0,36 19 15,-35-19 1,-1 1-16,19 17 16,-36-17-16,0 0 15,0-1-15,0 1 0,-18 17 16,18 0-16,0-17 16,0 0-1,-18-18 1,1 0-16,-18 0 15,-1 0-15</inkml:trace>
  <inkml:trace contextRef="#ctx0" brushRef="#br1" timeOffset="257954.137">17410 13000 0,'17'-18'0,"19"18"16,16 0-1,-16-17-15,17 17 16,-36 0-16</inkml:trace>
  <inkml:trace contextRef="#ctx0" brushRef="#br1" timeOffset="274198.2424">14587 14499 0,'0'0'0,"0"18"32,-17 52-17,17-17-15,17 53 16,-17-71-16,53 71 15,-35-70-15,35-1 16,-18 0-16,18 0 0,0-35 16,0 18-16,70-18 15,-70 0-15,53-18 16,-71 18-16,18-17 16,-53-1-1,-53 0 1,36 1-16</inkml:trace>
  <inkml:trace contextRef="#ctx0" brushRef="#br1" timeOffset="274541.5501">14270 14817 0,'0'-18'15,"0"36"-15,18-54 0,17-17 16,0 36-16,36-54 16,-1 1-1,-35 34-15,36-52 16,-36 53-16,-17 0 15,35-36-15,-53 54 16,17-1-16,-17 36 16,0 70-1,18-35-15,17 35 16,1-53-16,-1 0 16,-17 1-16</inkml:trace>
  <inkml:trace contextRef="#ctx0" brushRef="#br1" timeOffset="275583.2342">15893 15099 0,'0'35'0,"0"0"15,0-17-15,0-53 31,-18-18-15,0 0-16,1-18 16,-1 36-16,18 0 15,0 17-15,0 1 0,18-1 16,17 18 0,-17 0-16,35 35 15,-36-17-15,18 0 16,18 17-16,-35-35 15</inkml:trace>
  <inkml:trace contextRef="#ctx0" brushRef="#br1" timeOffset="276477.2035">16104 15099 0,'18'0'16,"-36"0"-16,71 0 0,-17 0 0,-1-18 0,0 1 15,0-1-15,36-35 16,-53 18-16,-18-18 16,0 18-16,-18 17 15,0 18-15,-17 0 0,-18 0 16,18 18-16,17 17 16,-17 18-16,35-36 15,18 36-15,-1-35 16,18 0-16,1-1 15,70 1-15,-71-18 16,0 0-16,36 0 16,-36-18-16,0 1 15,-35-1-15,-17 0 16,-1 18 0,-17 0-1,17 18-15,-17 17 16,35-17-16,0 0 0,17 17 15,1-35-15,17 0 16,1 0-16,16-53 16,-16 18-1,-1-36-15,-17 36 16,-18-71-16,0 53 16,-18 0-16,-17-53 15,17 53-15,0 18 16,1 0-16,-1 17 0,1 18 15,17 18-15,-18 17 0,36 53 16,-18-35-16,17 0 16,18 0-16,1 53 15,-1-71-15,36 36 16,-36-36-16,18 0 16,-36-35-16,19 0 15,-19 0-15,1-35 16,-18 0-16,-18-18 15,18 35-15,-17-17 16,17 53 15,35-1-31,-17 1 16,-1-18-16,1 17 0,0 1 16,-1 0-16,1-18 15,-1 0 1,-17-18-1,0-17 1,0 17-16,0-17 16,18 35-16,0 0 15,-1 18 1,-17-1-16,18 18 16,0-17-1,-1 0-15,1-18 16,-18 17-16,18-17 0,-1 18 15</inkml:trace>
  <inkml:trace contextRef="#ctx0" brushRef="#br1" timeOffset="277100.6509">17286 14870 0,'0'35'15,"0"-17"-15,18 17 16,-1-18-16,1-17 16,0 18-16,-1-18 0,1 18 15,17-18 1,-17-18-16,0 18 16,-18-35-1,0 17-15,0 1 0,-18-1 0,18 0 16,-18 18-1,1 0-15,17 18 16,17 0 0,1-18-16,0 17 15,-1-17-15,18 0 0,-17 0 16,17 0-16,-17 0 0,0 0 16,-1 18-16,-17-1 15,-17 1 16,17 0-31,0-1 16,17-17 0,1 0-16,17-35 15,-17 17 1,17-17-16,-17-18 16,-1 0-16,1 18 0,-18-53 15,0 35-15,-18 0 16,18 18-16,-17-1 0,-19 1 15,19 35-15,-18 0 16,17 18-16,0 52 16,18-34-1,18 69-15,0-52 16,52 36-16,-52-36 16,52-1-16,-34-16 15,16-19 1,-16 1-16,-19-18 0,-17-18 31</inkml:trace>
  <inkml:trace contextRef="#ctx0" brushRef="#br1" timeOffset="277690.3908">19015 14393 0,'0'53'16,"0"-106"-16,0 142 0,0-54 16,0 35-16,0-34 15,0 17-15,0-18 16,0-18-16,0 1 16,0-36-1,17 18 1,1 0-16,0 18 0,-1 0 15,19 17-15,16 36 16,-16-54-16,17 36 16,-36-53-16,-17 18 15,-17-18 1,-19-18 0,19 1-16,-36-19 15,35 1-15,18 17 0</inkml:trace>
  <inkml:trace contextRef="#ctx0" brushRef="#br1" timeOffset="278085.2696">19385 14834 0,'0'0'0,"18"18"0,-1-18 0,-17 18 16,18-1-16,-18 1 15,18 0 1,-1-1-16,1-17 15,0 0-15,-1-17 16,-17-1-16,18-17 16,0 35-1,-18 35 1,17 0-16,-17 18 16,18 0-16,-18 0 0,17 17 0,1-17 15,0 53-15,-1-53 16,-34 0-1,-1-35-15,0-18 16,1 0-16,-18-36 16,17-34-16,18 17 15,0-35 1,18 35-16,17 0 0,18-35 16,17 35-1,-34 35-15,-1 1 16,-18 17-16,-34 17 15</inkml:trace>
  <inkml:trace contextRef="#ctx0" brushRef="#br1" timeOffset="278530.3564">18997 14746 0,'0'0'0,"0"-18"15,-18 18 1,18 18-1,0 17-15,0 36 16,18-36-16,-18 1 0,35 16 16,-17-34-16,0 17 15,-1-35-15,1-17 16</inkml:trace>
  <inkml:trace contextRef="#ctx0" brushRef="#br1" timeOffset="279315.0325">20479 14376 0,'0'0'0,"0"-18"16,17 18-1,1 0-15,70 0 16,-17 0-16,-18 0 15,53 53-15,-89-35 16,1 52-16,-36-35 16,-35 54-16,18-54 15,17 0-15,-17 0 0,-18 18 16,36-53 0,17 36-16,17-36 15,18 0-15,1 0 16,-1 0-16,0-18 15,18 0-15,-18 18 0,18-35 16,-17 35-16,-19 0 16,-17 18-1,0 17 1,0-17-16,0 17 0,18 0 16,17-17-16,0 0 15,1-18-15,34 0 16,-34-18-1,17-17-15,-36 17 16,1-35-16,-53 0 16,-1 35-16,-52-34 15,53 34-15,-18 18 16,18-18-16,17 18 16,0 0-16,18 18 15,53 0-15</inkml:trace>
  <inkml:trace contextRef="#ctx0" brushRef="#br1" timeOffset="279492.3721">21502 14728 0,'0'18'31,"17"-18"-16,-17-18 17</inkml:trace>
  <inkml:trace contextRef="#ctx0" brushRef="#br1" timeOffset="279720.6051">21872 14429 0,'-17'17'0,"17"1"15,-18 35-15,-35 53 16,35-53-16,-35 88 16,18-71-16,18-17 0,-1 53 15,0-35 1,18-36-1,18-18-15</inkml:trace>
  <inkml:trace contextRef="#ctx0" brushRef="#br1" timeOffset="279831.43">21978 14975 0,'0'-17'16,"-18"17"-16</inkml:trace>
  <inkml:trace contextRef="#ctx0" brushRef="#br1" timeOffset="286999.8556">9049 14376 0,'0'17'16,"0"19"-1,17-19-15,-17 19 0,18 34 16,0-17-16,-18 35 16,0-35-16,-18 0 15,0 53-15,-17-53 16,-18 35-16,0-53 16,-53 36-1,54-54-15,-54 1 16,53-18-16,-53 0 15,53 0-15,-18-35 16,54 17-16,17-17 16,0 17-16</inkml:trace>
  <inkml:trace contextRef="#ctx0" brushRef="#br1" timeOffset="287443.6762">8643 14605 0,'-18'0'0,"36"0"15,-36-18 1,36 1 0,0 17-16,-1-18 15,1 0-15,0 1 16,-1-1-16,1 18 0,17-17 0,18-19 16,-18 19-16,18-36 15,-35 35-15,35-17 16,-36 35-1,1-18-15,0 18 16,-18 18-16,17-18 16,-17 17-16,0 1 0,18 0 15,0-1 1,-18 1-16,35-18 16,-17 0-16,17 0 15,0 0-15,0 0 16</inkml:trace>
  <inkml:trace contextRef="#ctx0" brushRef="#br1" timeOffset="291971.5845">14940 16051 0,'0'18'31,"-17"17"-16,17 1-15,-18 17 16,-35 52-16,35-52 16,1 0-16,-36 53 15,17-71-15,1 36 16,35-36-16,-17-17 16,-1-1-16,18 1 0,-18 0 15,18-1 1,-17-17-16</inkml:trace>
  <inkml:trace contextRef="#ctx0" brushRef="#br1" timeOffset="292365.0845">15099 16422 0,'0'0'0,"18"0"16,17-18-16,-18 18 15,54-17-15,-18 17 16,-18-18-16,0 18 15,1-18-15,17 18 16,-36 0-16,1 0 16</inkml:trace>
  <inkml:trace contextRef="#ctx0" brushRef="#br1" timeOffset="292511.4293">15169 16616 0,'36'17'15,"-72"-34"-15,107 34 0,-36-17 0,1-17 16,-1 17-16,0-18 0,36 18 16,-54 0-1</inkml:trace>
  <inkml:trace contextRef="#ctx0" brushRef="#br1" timeOffset="293667.3431">16298 16263 0,'-17'-18'16,"-1"1"-16,0-1 16,1 18-1,17-17-15,-18 17 16,1 17-16,-1 1 0,-17 35 15,17-18-15,18 0 16,0 36 0,0-1-16,18-52 15,17 17-15,-17-35 16,52 0 0,-35-17-16,36-19 0,-53 19 15,-1-36 1,-17 35-16,0-17 0,0 17 15,0-17-15,-53-18 16,36 35-16,-36 1 16,35-1-16,0 1 15,1 17-15,34 17 16,19 1 0</inkml:trace>
  <inkml:trace contextRef="#ctx0" brushRef="#br1" timeOffset="293834.3273">16545 16387 0,'0'0'16,"0"17"-16,18-17 15,-18 18 16</inkml:trace>
  <inkml:trace contextRef="#ctx0" brushRef="#br1" timeOffset="294308.494">16863 16263 0,'0'0'16,"17"-18"-16,-17 1 0,-17-1 15,17 1-15,0-1 16,-18-17-16,1 35 16,-19 0-16,19 0 15,-1 0-15,18 17 16,0 19-16,0-19 16,0 18-16,35 18 15,-17-17-15,35 34 16,-36-35-16,1 1 15,0-19-15,-1 19 0,-17-1 16,0-17-16,0-1 16,0 1-16,0-1 0,-35-17 15,17 0-15,-34 0 16,34-17-16,-35-1 16,35 1-16,1-36 15,17 35-15,17-35 16,1 35-16,35-52 15,-18 35 1,18-36-16,-18 36 16,1-18-16,-36 35 15,0-17 1,0 17-16,-36 18 16,19 0-16,-19 0 0,19 0 15</inkml:trace>
  <inkml:trace contextRef="#ctx0" brushRef="#br1" timeOffset="296170.0559">16069 17074 0,'18'18'15,"-1"-18"1,1 0-16,17-18 15,1 18-15,-19-17 0,18 17 16,-17 0-16,0 0 16,-1 0-1,-17 17 1,0 1-16,18 0 16,0-1-16,-1-17 15,36 0-15,-18 0 16,1 0-16,-1 0 15,106-35 1,-35-18-16,-53 36 16,-18 17-16,36-18 15,-54 18-15,1 0 16,-18 18-16,0-1 16,0 1-16</inkml:trace>
  <inkml:trace contextRef="#ctx0" brushRef="#br1" timeOffset="299161.9119">20567 15293 0,'0'0'0,"18"18"0,35-18 16,-18 0-16,0 0 16,18 0-16,18 0 0,-19 0 0,19 0 15,52 0 1,-70 0-16,0 17 16</inkml:trace>
  <inkml:trace contextRef="#ctx0" brushRef="#br1" timeOffset="303728.6577">13882 14199 0,'17'0'78,"1"0"-63,0 0-15,-1 0 0,19 0 16,87-17 0,-35 17-16,89-36 15,-89 36-15,106-17 16,-88-1-16,-36 18 15,89 0-15,-106 0 0,0 0 16</inkml:trace>
  <inkml:trace contextRef="#ctx0" brushRef="#br1" timeOffset="314994.7257">14958 9172 0,'35'0'0,"-17"-17"15,-1 17-15,1-18 16,0 18-16,-36 0 62,-17 0-62,17 0 16,-17 0-16,0 0 0,-1 0 16,-34 18-16,17-18 15,-71 0-15,54 17 16,-89-17 0,71 0-16,0 18 15,-1-18-15,1 0 0,-106 0 16,88 0-16,-105-18 15,105 1-15,0 17 0,-123-18 16,105 18 0,-105 0-16,105 0 15,-122 0-15,122-18 16,-123 18-16,106 0 16,-106-17-1,124 17-15,-1-18 0,1 0 16,-18 18-16,-124-17 15,124 17-15,-124-18 16,-17 18-16,159-18 16,-160 18-16,160-17 15,-159 17 1,158 0-16,-140-18 16,122 1-16,19-1 0,-106 0 15,105 18-15,1-17 16,-1-1-16,-123 0 15,124 18-15,-1-17 16,1 17-16,-1-18 0,-123 18 16,124-18-16,-106-17 15,105 18-15,1-19 16,17 19-16,-18-1 0,1 0 16,17 1-16,-17-1 0,-107 18 15,107 0 1,-89 18-16,106-18 15,-105 35-15,123-35 16,-89 35 0,89-35-16,17 18 0,1 0 15,-1-18-15,-52 17 16,70 1-16,-35-18 16,52 17-16,-16-17 15,16 0-15,19 18 16,-1-18-16,0 0 0,1 18 15,17-1 1,-18-17-16,18 18 16,0 0-1,-18-1 1,18 19 0,-17-19-16,17 18 15,0-17 1,0 0-16,0-1 15,0 19-15,0-19 16,-18 1-16,18 17 0,-18 1 16,1 34-1,17-17-15,-18 70 16,1-70-16,17 18 0,-18 52 16,0-70-16,18 88 15,-17-88-15,17 88 16,0-70-16,-18 52 15,18-52 1,0-18-16,18 0 0,-18 0 16,35 35-16,-35-53 15,18 1-15,-1-19 0,1 18 16,17 1-16,-35-1 16,35-17-1,-17-1-15,17 1 16,-17-18-16,35 0 15,-35 0-15,17 0 0,35 0 16,-34-18-16,52 18 16,-53 0-1,18-17-15,53 17 16,-53-18-16,70 0 16,-52 1-16,70-19 15,-88 19-15,88-1 16,-71 1-16,72-1 15,-72 18-15,1 0 16,-18 0-16,17 0 0,71 0 16,-88 0-16,88 0 15,-70 18-15,52-18 16,-52 0-16,88 17 16,-89-17-1,89 0-15,-88 0 16,87 0-16,-70 0 15,71 18-15,-71-18 16,159 0 0,-158 0-16,-1 0 15,0 0-15,0 0 0,89 0 16,-89 0-16,0 17 16,0-17-16,18 0 0,-18 0 15,89 0-15,-89 0 16,18 0-16,-18 0 0,88 18 15,-88-18 1,1 18-16,87-18 16,18 0-1,-106 0-15,18 0 0,70 0 16,-87-18-16,105 18 16,-106 0-16,0 0 15,106 0-15,-106 0 16,106-18-16,-88 18 15,0-17-15,0 17 0,105-18 16,-122 1-16,16 17 16,1 0-16,-18 0 15,106 0-15,-88 0 16,88 0-16,-105 0 16,-1 0-16,106 0 15,-106 0-15,106 0 16,-106 0-16,89-18 15,-89 18-15,88 0 16,-88 0-16,1 0 16,-1 0-16,0 0 0,-18 0 15,107 0-15,-107 0 16,1 0-16,70 0 16,0 18-1,-88-18-15,71 0 16,-72 0-16,-16 17 0,52-17 15,-53 0-15,18 0 16,-35-17 0,-1-1-16,-17 0 15,18 1-15,-18-54 16,0 36-16,0 0 16,0-71-1,0 53-15,0-71 0,0 54 16,-18-18-16,18 17 15,0-88-15,-17 0 16,-1 89-16,1-71 16,-1 88-16,18 0 15,-18 18-15,1-1 16,-19 1-16,19 0 0,-36-18 16,17 18-16,19 17 15,-18-17-15,-36-1 16,18 19-16,18-1 0,-18 1 15,0-1-15,18 18 0,-18 0 16,-71 35 0,54-17-16</inkml:trace>
  <inkml:trace contextRef="#ctx0" brushRef="#br1" timeOffset="316980.7814">18256 2364 0,'18'0'0,"0"0"16,-1 0-16,1-18 15,-1 18-15,36 0 16,-35 0-16,17 0 15,36 0-15,-36-18 16,0 18-16,1 0 0,17 0 16,-18 0-16,71-17 15,-53-1-15,17 18 16,-17 0-16,0-18 0,70 18 16,-70-17-16,18 17 15,52 0-15,-70 0 16,71 0-1,-1 0-15,-52-18 16,-18 18-16,88 0 16,-88 0-16,88 0 15,-71 0-15,72-17 16,-90 17-16,19 0 16,0 0-16,-18 0 0,88 0 15,-88 0-15,88 0 16,-71 0-16,54 0 15,-54 0-15,1 0 16,-1 0-16,54 0 16,-54 0-16,-17 0 0,18 0 15,35 0 1,35 0-16,-88 0 16,17 0-16,-17 0 0,88 0 15,-88 0-15,18 0 16,70-18-16,-71 18 15,-17 0-15,88 0 16,-88 0-16,18 0 16,52 18-16,-52-18 15,-18 0-15,17 0 16,1 0-16,-18 0 0,88 0 16,-88 0-16,70 0 15,-52 0-15,35 17 16,-53-17-16,53 18 15,-54-18-15,37 0 16,-36 17-16,17-17 16,-17 0-16,53 0 15,-36 0-15,-17 0 16,0 0-16,18 18 0,35-18 16,-53 0-16,-18 0 15,18 0-15,35 0 16,-53 0-16,18 0 15,0 0-15,0 0 0,0 0 16,0 0-16,0 0 0,70-18 16,-70 18-16,0 0 15,53-17-15,-53 17 16,17 0-16,-17 0 16,0 0-16,0 0 0,71-18 15,-54 18-15,36 0 16,-35 0-16,34 0 15,-52 0-15,53 0 16,-53 0-16,70 18 16,-70-18-1,0 17-15,71-17 16,-71 0-16,17 18 0,-17-18 16,0 0-16,0 0 0,0 0 15,0 0-15,53 18 16,-71-18-16,18 0 0,53 0 15,-36 0 1,-17 0-16,18 0 0,-1 0 16,1 0-16,70 0 15,-70 0-15,70-18 16,-71 18-16,71 0 16,-70 0-16,-18 0 0,88 0 15,0 0 1,-53 0-16,-17 0 15,87-18-15,1 18 16,-88 0-16,17 0 16,53 0-1,0 0-15,-70 0 16,-18 0-16,17 18 0,54-18 16,-54 18-16,54-18 15,-54 17-15,-17-17 16,0 0-1,-18 0-15,1 18 0,-1-18 16</inkml:trace>
  <inkml:trace contextRef="#ctx0" brushRef="#br1" timeOffset="324395.1142">20602 3986 0,'0'0'16,"0"-35"-16,0 17 0,0 1 0,0 34 31,0 19-15,0-1-16,18 0 15,-18 1-15,18-19 0,17 36 16,0-35-1,0-1-15,36 1 16,-36-18-16,36 0 16,-54-18-16,1 18 15,-18-17-15</inkml:trace>
  <inkml:trace contextRef="#ctx0" brushRef="#br1" timeOffset="324653.8334">20391 4110 0,'-53'0'16,"106"0"-16,-71 0 16,53 0-1,71-35-15,-53-1 16,35-17-16,-53 36 16,1-1-16,-19 0 0,1 18 15,0-17-15,-1 34 47,19 1-31,-1 0-16,18-18 15,17 0-15,-34 0 16,-1 0-16</inkml:trace>
  <inkml:trace contextRef="#ctx0" brushRef="#br1" timeOffset="338296.5504">4815 10672 0,'0'0'0,"0"-18"0,-17 18 31,17 18-15,17 52-1,-17-17-15,18 88 16,-18-70-16,0 105 15,0-70-15,0 106 16,0-107-16,18 37 16,-1-90-16,1 19 15,0-36-15,-1-35 16,-17-17 0,0-19-16</inkml:trace>
  <inkml:trace contextRef="#ctx0" brushRef="#br1" timeOffset="338624.9762">4498 11359 0,'0'-17'15,"0"34"-15,0-52 0,18 18 0,-1-54 16,1 36-16,17-36 15,-35 36-15,18-71 16,-1 53-16,1-53 16,0 71-16,-1-36 15,-17 36-15,36 0 16,-19 35-16,1 0 16,0 18-1,34-1-15,-16 1 16,34 17-16,-34-17 15,34-1-15,-35 1 16,1-18-16,-19 18 16,19 35-16</inkml:trace>
  <inkml:trace contextRef="#ctx0" brushRef="#br1" timeOffset="342050.864">24871 14199 0,'17'0'16,"89"0"0,-35-17-16,17-1 0,18 0 15,17-17-15,-17 0 0,71 0 16,-54-1 0,-52 1-1</inkml:trace>
  <inkml:trace contextRef="#ctx0" brushRef="#br1" timeOffset="342184.85">25506 14288 0,'0'70'0,"0"-140"0,-18 228 0,18-70 15,-17 18-15,17-18 16,0-17-16,17 0 0,36 34 16,-18-69-16,36 17 15</inkml:trace>
  <inkml:trace contextRef="#ctx0" brushRef="#br1" timeOffset="342466.0885">25770 14711 0,'0'0'16,"71"35"-16,-36-17 0,71-18 15,-71 0 1,1 0-16,34-18 15,-70 0-15,18-17 16,-36 18-16,1-19 0,-36 19 16,17-1-16,19 18 15,-36 0 1,18 35-16,35 1 16,0-1-16,17 35 15,36-17 1,0-35-16,18 0 0,-19-18 0,72 17 15</inkml:trace>
  <inkml:trace contextRef="#ctx0" brushRef="#br1" timeOffset="342717.1717">26494 14534 0,'0'0'15,"-36"0"-15,19 18 0,-1 17 16,0 1-1,18-1-15,18 53 16,17-53-16,1 18 16,-1-17-16,0 17 15,-35-36-15,-17 36 16,-1-35-16,-53 17 16,36-35-16,-35 18 15,34-36-15,-17 0 16,36-17-1,34 17-15</inkml:trace>
  <inkml:trace contextRef="#ctx0" brushRef="#br1" timeOffset="342868.2283">26829 14693 0,'0'0'0,"17"0"0,19-17 15,-19 17 1,19-18-1,-19 18-15,1 0 16,0-18-16,-1 18 0,1-17 16</inkml:trace>
  <inkml:trace contextRef="#ctx0" brushRef="#br1" timeOffset="343090.8158">27040 14199 0,'0'0'16,"-17"124"-16,-1-71 0,1 17 0,-1 54 16,18-54-1,18 54-15,-1-89 16,36 53-16,0-70 16,0 0-16,53-18 15,-71 0-15,36-18 16,-36 0-16,-18 1 15,-17-1-15</inkml:trace>
  <inkml:trace contextRef="#ctx0" brushRef="#br1" timeOffset="344269.3481">25418 15593 0,'17'0'16,"54"17"-1,17-17-15,18 0 0,194-35 16,-124 0-16,212-36 15,-194 36 1,230-36-16,-248 54 16,71-18-16,-159 17 15,-17 18-15</inkml:trace>
  <inkml:trace contextRef="#ctx0" brushRef="#br1" timeOffset="348172.1277">15399 10001 0,'0'-17'16,"17"17"-1,36 0-15,0-18 16,18 18-16,88-18 16,-54 18-16,-16-17 0,87-19 15,-88 19-15,-17-1 16,-36 1-16,0 17 16,-17-18-16</inkml:trace>
  <inkml:trace contextRef="#ctx0" brushRef="#br1" timeOffset="348428.4964">15663 9719 0,'0'0'16,"0"-18"-16,18-17 15,-36 35-15,-52 53 16,35-18-16,-71 71 15,70-53-15,-34 53 16,52-53-16,18-18 16,18 18-1,17-18-15,0-17 0,18 0 16,0-1-16,18-17 0,52 35 16,-52-17-16,-36-18 15</inkml:trace>
  <inkml:trace contextRef="#ctx0" brushRef="#br1" timeOffset="388629.8455">4851 4710 0,'0'-18'47,"-18"18"-31,0 0-16,-34-18 16,16 18-16,-87 36 15,52-36-15,1 17 16,-89 1-16,71-18 15,0 0-15,17 0 0,-17 0 16,17 0-16,1 0 0,-1 0 16,-17 18-1,53-1-15,-1 1 16,19-1-16,17 1 16,0 0-16,17-1 15,1 1-15,0 0 0,17 52 16,-17-17-16,34 88 15,-34-70-15,0 88 16,-18-89-16,0 106 16,0-105-16,-36 70 15,36-88-15,-35 35 16,18-52-16,-1 16 16,36-34-1,17 0 1,-18-18-16,89 17 15,-35-17-15,105 0 16,-88 0-16,18 0 16,0 0-16,141 0 15,-141-17-15,17-1 0,71-17 16,-105 17-16,-19 1 16,1-1-16,-18 0 0,-18 1 15,-17-1-15,-1-17 16,-34 17-16,-19-53 15,1 19-15,-18-72 16,18 36-16,-18-88 16,35 87-16,1 19 15,17-1-15,0-70 16,0 71-16,17 17 16,-17 17-16,0 1 0,0-35 15,0 52-15,-17 18 16,-36 0-16,0 0 15,-53 18-15,35-1 16,1 1 0,-18 17-16,17-17 0,-141 52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58:41.8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5045 3775 0,'-18'0'16,"36"35"-16,-18-17 15,17 17-15,1 0 0,70 36 16,0 52 0,-17-70-16,-18 18 15,53 17-15,-53-35 16,0 0-16,35 17 15,-53-34-15,36-1 16,-54-18-16,1 1 16,-18 0-16,17-18 0,-34 0 15,-1-18 1,1 0-16,-19-34 16</inkml:trace>
  <inkml:trace contextRef="#ctx0" brushRef="#br0" timeOffset="234.2293">5768 3810 0,'-53'53'16,"18"0"-16,-71 70 15,35-70-15,-52 106 16,52-88-16,-35 70 16,54-71-16,-1 36 15,53-53-15,-18-18 16</inkml:trace>
  <inkml:trace contextRef="#ctx0" brushRef="#br0" timeOffset="8030.2491">2611 4145 0,'-53'-35'0,"106"70"0,-142-88 16,36 36-16,1 34 15,16 1-15,-17 17 0,18 0 16,-35 107-1,52-54-15,-17 0 16,35-18-16,0 19 0,35 17 16,0-71-16,53 0 15,-35-35-15,53-35 16,-35-18-16,17-53 16,-71 53-16,1-70 15,-18 70-15,-35-35 16,0 70-16,17 0 15,-17 18 1,17 18-16,18 0 0,0 70 16,0-53-16,18 0 15,17 1-15,0-1 0,0 0 16,54 0-16,-36-17 16,17-18-16,-52 0 15,35-35 1</inkml:trace>
  <inkml:trace contextRef="#ctx0" brushRef="#br0" timeOffset="8274.8421">2716 3563 0,'0'0'0,"18"-18"0,0 1 16,-1-1 0,1 18-16,17 0 15,18-17-15,-35 17 16,-1 0-16,1 0 0,0 0 16,-18-18-1</inkml:trace>
  <inkml:trace contextRef="#ctx0" brushRef="#br0" timeOffset="8403.4954">2822 3528 0,'0'53'16,"0"-106"-16,0 141 0,0-70 15,18 17-15,17 18 16,-17-36-16,-1 19 16,1-19-16,17 19 15,-17-36-15</inkml:trace>
  <inkml:trace contextRef="#ctx0" brushRef="#br0" timeOffset="8642.3448">2999 3739 0,'0'36'16,"17"-1"-1,1 0-15,0-17 0,34 0 16,-34-18-1,53 0-15,-54-18 16,36-17 0,-35 17-16,-18 0 0,0-35 15,0 18-15,-35 0 16,17 17-16,-17 1 16,17 17-16</inkml:trace>
  <inkml:trace contextRef="#ctx0" brushRef="#br0" timeOffset="8964.1539">3298 3475 0,'18'0'31,"35"0"-16,-35 0-15,17 0 16,0 0-16,1 0 0,34 0 16,-52 0-16,17 53 15,-17 0 1,-18 17-16,0 1 16,0-1-1,0-52-15,0 0 0,0 17 16,-18-35-16,0 0 15,1 0 1,-1 0 0,18-35-16</inkml:trace>
  <inkml:trace contextRef="#ctx0" brushRef="#br0" timeOffset="9560.3894">3210 3634 0,'-35'0'16,"17"0"-16,-35 17 0,18-17 16,18 0-1,-1 0-15,0 18 0,1-18 16,34 0-1,1 18-15</inkml:trace>
  <inkml:trace contextRef="#ctx0" brushRef="#br0" timeOffset="10221.9342">3969 4163 0,'17'17'31,"54"-17"-15,-36 0-16,1 0 0,16 0 15,-16 0-15,-1 0 0,0 0 16,1 0-16,-1 0 16,-53 18-1</inkml:trace>
  <inkml:trace contextRef="#ctx0" brushRef="#br0" timeOffset="10350.4067">4092 4374 0,'0'0'16,"88"18"-16,-52-18 16,17 0-16,-18-18 15,0 18-15,0 0 0</inkml:trace>
  <inkml:trace contextRef="#ctx0" brushRef="#br0" timeOffset="15982.2392">4269 6579 0,'0'0'0,"0"-17"0,17-1 16,-17 36 0,18 88-16,0-18 15,-1 106-15,-17-88 16,0 17-16,0-17 15,-17-18-15,17-17 16,0-36-16,0-17 0,-18-1 16,18-34-16,-18-89 15,1 35-15,-1-105 16,18 70-16,-18-106 16,18 106-16,0-70 15,0 105-15,18 19 16,0 52-16,35 52 15,-36 19-15,1 17 16,17 0-16,0 18 0,18 106 16,0-124-1,35 36-15,-35-89 16,18 0-16,-36-17 16,36-53-16,-36-54 15,-35 36-15,0-105 16,-18 69-16,-35-87 15,18 106 1,-18-36-16,36 88 16,-1 18-16,0 35 15,36 1 1</inkml:trace>
  <inkml:trace contextRef="#ctx0" brushRef="#br0" timeOffset="16250.075">5151 6950 0,'0'88'16,"0"-176"-16,0 229 0,0-106 0,17 0 16,1 1-16,17-19 0,36 1 15,-54-18 1,19 0-16,-19-18 0,1-17 15,-18 17-15,0-52 16,-18 35-16,-52-36 16,34 53-16,1-17 0,0 35 15,-18 0 1,35 18-16,1 17 16</inkml:trace>
  <inkml:trace contextRef="#ctx0" brushRef="#br0" timeOffset="17385.1389">7479 6914 0,'-35'-17'16,"70"34"-16,-106-34 0,54 17 15,-19 17-15,1 1 0,18 0 16,-19 70-16,19-35 15,17 53-15,0-71 16,53 18 0,-18-35-16,53-1 15,-53-34-15,71-54 16,-71 18-16,36-70 16,-53 52-16,-18 0 15,0 1-15,-18-1 0,0 1 16,1 17-16,-72-53 15,54 71-15,0 17 16,0 0-16,17 18 0,-17 53 16,17 0-16,36 71 15,-1-54-15,19 1 16,-1-18-16,18 0 0,0-18 16,0 18-16,-18-18 15,18-17-15,-18-1 0,36 1 16,-54-18-16,1 0 0,0 0 15,-18-18 1,-18 18-16,18-17 16,-18-1-16,18 1 15,0-1 1,0 0-16,36-35 16,-19 36-16,19-19 15,-19 19-15,1-1 16,-1 18-1,19 18-15,-36-1 16,17 1-16,1 0 16,-18-1-16,18-17 0,-1 36 15,-17-19-15,18 1 16,0 0-16,17-1 16,-18 1-16,19-18 15,-19 0-15,19-35 16,-36 17-16,0-35 15,0 35-15,-36-35 16,19 18 0,-36 0-16,18 17 15,17 18-15,0 0 0,1 0 16,-1 18-16,36 0 16</inkml:trace>
  <inkml:trace contextRef="#ctx0" brushRef="#br0" timeOffset="17740.7486">8484 7214 0,'0'0'0,"18"159"0,-18-88 16,18-18-16,-1 35 15,1-71-15,-18 1 0,18-18 16,-18-35-16,0 17 15,-18-35-15,0 0 0,1 0 16,-19-17-16,19-1 16,-1-70-16,18 53 15,0-53-15,18 88 16,17 18-16,0-1 0,18 36 16,-18 0-16,1 0 0,-1 18 15,18 53 1,-35-36-16,-18 0 15,0-17-15,-18 17 0,-53 0 16,36-17-16,-53 0 16,53-18-16,-18-18 15,35 0-15,0-17 16</inkml:trace>
  <inkml:trace contextRef="#ctx0" brushRef="#br0" timeOffset="18969.1698">10601 6844 0,'-18'0'16,"-17"0"-16,0 0 16,-18 35-16,18-17 15,-1 35-15,19-18 16,-1 18-1,36-18-15,35 18 16,-18-53-16,53 0 16,-35 0-16,0-18 0,35-34 15,-53 16-15,-17 1 16,0 0-16,-18-1 0,-36-16 16,1 16-1,0 19-15,-71-1 16,53 18-16,-35 18 15,70-1-15,1 1 16,17 0-16,53-1 16,-18 1-16,18-18 15</inkml:trace>
  <inkml:trace contextRef="#ctx0" brushRef="#br0" timeOffset="19246.9228">11042 6862 0,'0'0'0,"0"17"15,0 1-15,-18 17 16,18 18-16,0-18 16,36 18-16,-19-35 15,1-1-15,0-17 16,34 0-16,-34 0 16,0-35-16,-1 18 15,-17-19-15,0 19 16,0-1-16,0 0 15,0 1-15,18 34 32,0 1-32,17 0 15,-17-1-15,34-17 16,-16 0-16</inkml:trace>
  <inkml:trace contextRef="#ctx0" brushRef="#br0" timeOffset="19419.0118">11359 6862 0,'0'0'16,"0"-18"-16,0 0 0,18 1 16,35-1-16,-18 0 15,53 1-15,-35-1 16,36-17 0,-54 17-16,0 1 15,-52 17 1,-36-18-16</inkml:trace>
  <inkml:trace contextRef="#ctx0" brushRef="#br0" timeOffset="19570.0798">11571 6456 0,'0'0'0,"18"70"0,17 89 15,-35-88-15,35 52 16,-35-70-16,18 0 15,-18 0-15,18-18 0,-1 36 16</inkml:trace>
  <inkml:trace contextRef="#ctx0" brushRef="#br0" timeOffset="19682.2138">12153 7020 0,'-17'0'16</inkml:trace>
  <inkml:trace contextRef="#ctx0" brushRef="#br0" timeOffset="21338.7884">5715 8802 0,'-35'-35'0,"70"70"0,-70-88 16,17 53-16,36-18 0,-1 18 15,19-17-15,52 17 16,-18 17-16,19 36 15,-36-35-15,-1 52 16,-52-17-16,18 18 16,-36-36-16,-17 53 15,0-52-15,0 34 16,17-35-16,18 1 16,0-1-16,0-17 0,35 35 15,-17-36 1,70 1-16,-53-18 15,36 0-15,-53-18 16,-18 1-16,-18-19 16</inkml:trace>
  <inkml:trace contextRef="#ctx0" brushRef="#br0" timeOffset="21460.3688">5715 9225 0,'0'0'16,"0"0"-16,18 0 0,17-17 15,71-19-15,-36 19 16,54-19-16,-71 19 16,0-1-16</inkml:trace>
  <inkml:trace contextRef="#ctx0" brushRef="#br0" timeOffset="21683.5511">6385 8467 0,'0'0'16,"18"-18"-16,17 18 0,-17 0 16,17-18-16,0 18 0,36-17 15,0 17 1,-36 0-16,-35-18 15</inkml:trace>
  <inkml:trace contextRef="#ctx0" brushRef="#br0" timeOffset="21816.9717">6509 8467 0,'-18'53'16,"36"-106"-16,-18 141 0,17-18 16,1-52-1,53 35-15,-54-18 16,54-17-16,-54 0 15,36-18-15,-35 0 16</inkml:trace>
  <inkml:trace contextRef="#ctx0" brushRef="#br0" timeOffset="22006.4869">6932 8520 0,'0'35'16,"0"-70"-16,0 105 0,0-35 16,0 1-16,18-19 15,-18 1-15,17 0 0,1-1 16,0-17 0,-1-17-16</inkml:trace>
  <inkml:trace contextRef="#ctx0" brushRef="#br0" timeOffset="22289.1358">7108 8414 0,'0'0'0,"18"-18"0,0 18 16,-1 0-16,19 0 16,-19 0-16,1 35 15,0-17-15,-1 35 16,1-18-16,0 36 15,-1-54-15,-17 36 16,0-35-16,0 17 16,0-17-1,-17-18 1,-19-18 0,19 18-16</inkml:trace>
  <inkml:trace contextRef="#ctx0" brushRef="#br0" timeOffset="22522.9173">7743 8819 0,'53'18'16,"-17"-18"-16,-19 0 16,19 0-16,-19 0 0,1 0 15</inkml:trace>
  <inkml:trace contextRef="#ctx0" brushRef="#br0" timeOffset="22655.8425">7832 9049 0,'0'0'15,"70"0"-15,-34-18 0</inkml:trace>
  <inkml:trace contextRef="#ctx0" brushRef="#br0" timeOffset="23474.085">8925 8484 0,'0'0'16,"0"18"-16,0 88 15,0-36-15,18 107 16,0-71-16,17 70 16,0-105-16,18 52 15,-18-70 1,36-18-16,-18-17 16,35-36-16,-53-17 15,18-36-15,-35 36 16,-18-35-1,0 52-15,0 0 16,0 36-16,17 35 16,1-18-16,35 36 15,0-54-15,35 1 16,-35-18 0,0 0-16,-18 0 0,36-53 15,-71 18-15,0-18 16,0 0-16,-18 0 0,-35-71 15,18 54-15,-18-18 16,35 52-16,1 19 16,17-18-1,0 17-15</inkml:trace>
  <inkml:trace contextRef="#ctx0" brushRef="#br0" timeOffset="23685.5929">10019 8326 0,'0'0'16,"0"-18"-16,18 0 16,17 1-1,0 17-15,0-18 0,36 18 16,-53-18-16,17 18 15</inkml:trace>
  <inkml:trace contextRef="#ctx0" brushRef="#br0" timeOffset="23818.4847">10072 8396 0,'0'0'16,"0"71"-16,0-36 0,17 0 15,19 1-15,-19-19 16,19 1-16,17-1 0,17 1 15,-52 0-15,52-18 16</inkml:trace>
  <inkml:trace contextRef="#ctx0" brushRef="#br0" timeOffset="24014.3845">10495 8378 0,'0'0'0,"0"18"0,0 17 16,18 18-1,-18-35-15,17 0 0,1-1 16,0 1-16,17 0 16,-17-18-16,-1-18 0</inkml:trace>
  <inkml:trace contextRef="#ctx0" brushRef="#br0" timeOffset="24308.8101">10636 8273 0,'18'0'16,"0"0"-16,17 0 0,0 0 16,0 17-16,18-17 15,-35 18 1,0 17-16,-1-17 15,-17 52-15,18-34 16,-18 52-16,17-53 16,1 18-1,-18-18-15,18-17 16,-18 0-16,-18-18 16,-17-18-1,0 0-15,-18 1 16,35 17-16,-17 17 15</inkml:trace>
  <inkml:trace contextRef="#ctx0" brushRef="#br0" timeOffset="24829.9091">11783 8837 0,'0'0'16,"-35"-35"-16,-1 35 0,-17 0 16,18 35-16,-18 53 15,18-35-15,0 53 16,35-53-16,0 35 16,0-53-16,52 18 15,-16-53-15,52 0 16,-35 0-16,-18-35 15,0 17-15,1-17 0,-1-53 16,-35 53-16,0-54 16,-18 72-1,1-18-15,-1 35 16,18 35 0,0 18-16,18-18 0,-1 0 15,19 1-15,-1 17 16,18-36-16,-18 18 0,18-17 15,35 17-15,-53-35 16,-17 0-16,17 0 0,-17-17 16</inkml:trace>
  <inkml:trace contextRef="#ctx0" brushRef="#br0" timeOffset="25008.6">12083 8326 0,'0'0'16,"35"-36"-16,0 19 0,0-1 15,54-17-15,-36 17 16,0 0-16,-18 18 0,0 0 16,-17 0-16</inkml:trace>
  <inkml:trace contextRef="#ctx0" brushRef="#br0" timeOffset="25154.247">12347 8326 0,'0'52'15,"0"-104"-15,0 122 0,0-17 16,18-35-16,0 17 0,-1-17 16,18-1-16,1 19 15,-1-36-15,-17 0 0</inkml:trace>
  <inkml:trace contextRef="#ctx0" brushRef="#br0" timeOffset="25376.4954">12612 8414 0,'0'53'16,"0"-36"-16,35 36 15,-17-35 1,-1 0-16,54-1 15,-53-17-15,34 0 16,-34-17-16,0-19 16,-18 19-16,-36-36 15,19 35-15,-1 0 16,-35-35-16,36 36 16</inkml:trace>
  <inkml:trace contextRef="#ctx0" brushRef="#br0" timeOffset="25677.1581">12929 8255 0,'0'-18'0,"0"36"0,18-53 15,-18 17 1,18 18-16,-1 0 16,1 0-16,17 0 15,-17 18-15,-1-1 0,36 36 16,-17-35-1,-19 0-15,1 17 0,17 18 16,-17-18-16,-18 0 16,17 1-16,-17-19 0,-35 36 15,18-53-15,-19 18 16,19-18-16,-1 0 16,0-18-16,1 18 0,-19-17 15,19 17-15,17-18 16,17 18-1</inkml:trace>
  <inkml:trace contextRef="#ctx0" brushRef="#br0" timeOffset="25908.9765">13705 8890 0,'0'0'0,"71"0"0,-18 0 16,0 0-16,17 0 15,-34 0-15,-19 0 16</inkml:trace>
  <inkml:trace contextRef="#ctx0" brushRef="#br0" timeOffset="26065.6655">13794 8802 0,'0'0'0,"0"35"0,17 36 15,19 34 1,-19-52-16,18 53 15,1-70-15,-1 16 16</inkml:trace>
  <inkml:trace contextRef="#ctx0" brushRef="#br0" timeOffset="26626.7339">14834 8255 0,'53'159'0,"-106"-318"0,124 406 16,-36-141-16,0 70 15,-17-88-15,17-17 16,-17-1-16,0-17 0,17 18 16,-35-89 15,18-52-31,-18 34 16,35 1-1,-18 35-15,36 35 16,-35-17-16,0 17 0,-18 1 15,0 34 1,-18-17-16,0-53 0,1 18 16,-36-1-1,18-34-15,-1-18 16,19-1-16,17 1 0,0 0 16</inkml:trace>
  <inkml:trace contextRef="#ctx0" brushRef="#br0" timeOffset="26844.742">15434 8043 0,'35'0'0,"1"0"16,52-17-16,-35 17 15,35 0-15,-53 0 16,-17-18-16,-1 18 16,-34 0-1</inkml:trace>
  <inkml:trace contextRef="#ctx0" brushRef="#br0" timeOffset="26989.7942">15522 8167 0,'18'70'16,"-36"-140"-16,36 176 15,0-71-15,34 18 16,1 0-16,-17-36 16,34 1-16,-52-18 15,35-18-15,-36 1 16</inkml:trace>
  <inkml:trace contextRef="#ctx0" brushRef="#br0" timeOffset="27144.5701">15946 8255 0,'0'0'15,"0"53"-15,0-18 0,17 0 0,18 1 16,-17-19-16,0 1 16,-1 0-16,19-18 15</inkml:trace>
  <inkml:trace contextRef="#ctx0" brushRef="#br0" timeOffset="27483.0417">16157 8043 0,'0'0'0,"36"18"0,-19 0 15,1-18-15,52 0 16,-34 0-16,34 0 15,-52 0-15,35 0 16,-36 0-16,1 35 16,-18 0-16,0 36 15,0-18-15,0 0 16,0-18-16,0 0 0,0 0 16,0 1-16,0-1 0,18-17 15,-18-1-15,-18-17 31,-17-17-15,17 17-16,0-18 16,1 18-16,-1 0 0,-17 0 15,17 0-15</inkml:trace>
  <inkml:trace contextRef="#ctx0" brushRef="#br0" timeOffset="28606.4346">6562 10936 0,'-36'-70'0,"72"140"0,-89-158 15,35 70-15,-17 18 16,17 0-16,-17 18 0,-36 35 16,18 0-16,36-18 0,-54 71 15,54-53-15,-19 53 16,36-71-1,0 0-15,18-17 0,17-1 16,36-17-16,-18-17 16,35-18-16,-53-1 15,0 1-15,-17 0 16,0-1-16,-18-16 16,0 34-16,-18 18 15,0 18 1,18 17-16,0 0 15,18-17-15,35 35 16,-18-53-16,1 17 16,17-17-16,-18 0 0,35-35 15,-34 17-15</inkml:trace>
  <inkml:trace contextRef="#ctx0" brushRef="#br0" timeOffset="28790.2606">6773 10407 0,'53'-18'15,"-106"36"-15,142-53 16,-19-1-16,-17 36 16,-18-17-16,1-1 15,-1 18-15,0-18 16,-17 18-16</inkml:trace>
  <inkml:trace contextRef="#ctx0" brushRef="#br0" timeOffset="28913.6491">6967 10389 0,'0'0'15,"-17"71"-15,34-36 0,1 18 16,17-18-16,18 1 16,-18-19-1,36-17-15,-36 0 16,1 0-16</inkml:trace>
  <inkml:trace contextRef="#ctx0" brushRef="#br0" timeOffset="29086.2374">7320 10372 0,'0'0'0,"0"17"15,0 36-15,18-35 16,-1 35-16,1-36 15,0-17-15,-1 0 16,1 0-16,0-35 16</inkml:trace>
  <inkml:trace contextRef="#ctx0" brushRef="#br0" timeOffset="29346.1063">7461 10231 0,'18'-18'16,"-36"36"-16,36-54 0,0 36 0,17 0 15,-18 0-15,19 18 16,-19 0-16,1 17 16,17-18-1,-17 1-15,0 17 0,-1-17 16,1 17-16,-1-17 0,1 35 16,-18-35-16,0-1 15,0 1-15,-18-18 16,1 0-16,-1-18 15,18 1-15,-17-1 16,-1 18-16,18-18 16,0 36-1</inkml:trace>
  <inkml:trace contextRef="#ctx0" brushRef="#br0" timeOffset="29552.6594">8114 10636 0,'0'0'0,"35"0"0,53 0 15,-52 0 1,-1 18-16,0-18 0,0 0 15</inkml:trace>
  <inkml:trace contextRef="#ctx0" brushRef="#br0" timeOffset="29668.7794">8096 10954 0,'0'0'16,"53"17"-16,-35 1 15,70-18-15,-35-18 16,35 1-16</inkml:trace>
  <inkml:trace contextRef="#ctx0" brushRef="#br0" timeOffset="30363.7215">10231 10777 0,'0'-53'16,"0"106"-16,0-123 0,-18 52 15,0 1-15,-17-1 0,-36 18 16,36 18-16,-53 34 16,35 1-16,18 36 15,35-54-15,17 18 16,1-36 0,70 1-16,-35-18 15,53-35-15,-71-1 16,1 19-16,-1-18 0,-18-1 15,-17-17-15,0 36 16,0-1-16,0 53 16,18 54-1,0-37-15,-1 37 16,36 69-16,-35-87 16,35 52-16,-35-70 15,-18 0-15,0-35 0,-18 35 16,0-36-1,-17-17-15,-18 0 0,-35-35 16,35 18-16,18-19 16,-54-52-1,72 35-15,-1 0 0,1 0 0,17 0 16</inkml:trace>
  <inkml:trace contextRef="#ctx0" brushRef="#br0" timeOffset="30603.0672">10442 10231 0,'53'-18'15,"-106"36"-15,141-54 0,-35 36 16,18-17-16,-18-1 15,35 0-15,-53 1 16,-17 17-16,0-18 16,-36 18-16,0 0 0,-17 0 15</inkml:trace>
  <inkml:trace contextRef="#ctx0" brushRef="#br0" timeOffset="30714.7455">10672 10178 0,'0'0'0,"-36"17"16,19 19-16,17 34 15,0-35-15,17-17 0,1 17 16,0 1-16,17-19 0,0 1 15,0-18-15,36 18 16,-53-18-16,17 0 16,0-18-16</inkml:trace>
  <inkml:trace contextRef="#ctx0" brushRef="#br0" timeOffset="30926.4251">11077 10319 0,'-17'70'15,"34"-140"-15,-34 158 0,34-53 16,-17-17-16,36 0 16,-19-18-1,1-36-15,-1 19 16,-17-19-16,0 19 15</inkml:trace>
  <inkml:trace contextRef="#ctx0" brushRef="#br0" timeOffset="31170.5768">11183 10142 0,'0'0'16,"35"-17"-16,-17-1 0,0 18 0,17 0 16,-17 18-16,-1-1 15,-17 1-15,18 0 16,-1 52-16,19-17 15,-36-18-15,17-17 16,1 35-16,-18-35 16,18-1-16,-36-17 15,0 0 1,1 0-16,-1 0 16,-17-17-16,0 17 15,17 0-15,18 17 16</inkml:trace>
  <inkml:trace contextRef="#ctx0" brushRef="#br0" timeOffset="31649.126">12047 10142 0,'-35'89'15,"17"-19"-15,18 71 16,0-53-16,-17 89 16,17-107-16,17 1 0,19 52 15,-19-70 1,54 18-16,-36-53 16,36-18-16,-36 0 15,0-18-15</inkml:trace>
  <inkml:trace contextRef="#ctx0" brushRef="#br0" timeOffset="31932.2183">12471 10513 0,'0'0'0,"35"0"0,53-18 16,-53 1-1,18 17-15,36 0 16,-54 0-16,-18 17 0,1 18 15,0 36-15,-36-18 16,0 0-16,-34 53 16,16-53-16,1 17 15,35-35-15,0-17 16,18 17-16,17-35 16,35 18-16,-17-18 15,-17 0-15,-1 0 0,0 0 16,1-18-16,-36 1 15,-18-1 1</inkml:trace>
  <inkml:trace contextRef="#ctx0" brushRef="#br0" timeOffset="32048.9557">12629 10866 0,'36'0'16,"-1"0"-16,0 0 15,71-18 1,-53 0-16,53 1 15</inkml:trace>
  <inkml:trace contextRef="#ctx0" brushRef="#br0" timeOffset="32238.0933">13176 10195 0,'0'0'0,"36"0"0,-19-17 0,18-1 16,1 0-16,17-17 16,-18 17-16,-17 18 15,-1-17-15</inkml:trace>
  <inkml:trace contextRef="#ctx0" brushRef="#br0" timeOffset="32411.1167">13353 10160 0,'17'35'16,"-17"-17"-16,0 17 0,18 0 0,-18-17 16,18 53-1,-18-54-15,17 1 0,1 0 16,-1-1-16,1-17 0,0 0 16,17 0-16,-17 0 0,17-17 15,0-19-15,-35 19 16</inkml:trace>
  <inkml:trace contextRef="#ctx0" brushRef="#br0" timeOffset="32566.7669">13688 10266 0,'0'0'0,"0"17"0,0 1 15,0 17-15,17-17 0,1 17 16,0-17-16,-1-18 15,1 0-15,0-18 16</inkml:trace>
  <inkml:trace contextRef="#ctx0" brushRef="#br0" timeOffset="32861.1072">13864 10107 0,'0'0'0,"18"0"15,-1 18 1,1-18-16,0 0 16,-1 17-16,1-17 0,0 18 15,-1 0-15,1 17 16,-18-17-16,0 34 16,0-16-16,0-1 15,0-17 1,0-1-16,0-34 31,-18 17-15,18-18-16,-17 18 15,17-18-15</inkml:trace>
  <inkml:trace contextRef="#ctx0" brushRef="#br0" timeOffset="33155.2218">14111 9895 0,'0'-17'0,"0"34"0,18-34 15,17 70 1,0 0-16,36 70 15,-36-35-15,18-17 0,-18 17 16,18 88 0,-35-70-16,-18-35 0,0 88 15,-53-18 1,18-88-16,-1 0 0,-16-1 16,-54 19-1,53-36-15,-71 18 16</inkml:trace>
  <inkml:trace contextRef="#ctx0" brushRef="#br0" timeOffset="34285.2586">6544 12277 0,'0'0'15,"-18"0"-15,36 17 16,0 1-16,-1 0 16,54 17-16,-53-17 15,17 34 1,-35-34-16,-35 53 15,17-18-15,-17-1 16,-1 19-16,1-18 0,0 70 16,17-87-16,36 52 15,-1-70-15,72 17 16,-36-18-16,52-17 16,-69-17-16,34-1 15,-70 1-15,0-1 16</inkml:trace>
  <inkml:trace contextRef="#ctx0" brushRef="#br0" timeOffset="34402.3627">6491 12841 0,'106'-18'15,"-212"36"-15,283-53 0,-125 17 16</inkml:trace>
  <inkml:trace contextRef="#ctx0" brushRef="#br0" timeOffset="34607.0289">7038 12030 0,'35'-18'16,"-17"18"-16,35-18 16,-18 1-1,-17-1-15,17 18 0</inkml:trace>
  <inkml:trace contextRef="#ctx0" brushRef="#br0" timeOffset="34745.9547">7126 12100 0,'0'0'15,"-18"71"-15,18-18 0,36 17 16,-19-52 0,1 17-16,17-17 0,1 0 15,-1-18-15,0 0 16,-17 0-16,17-18 0,-17 0 16</inkml:trace>
  <inkml:trace contextRef="#ctx0" brushRef="#br0" timeOffset="34980.0548">7391 12030 0,'35'0'0,"-70"0"0,88 0 15,-36 17-15,19 1 16,-19 0-16,1 35 16,-18-36-16,-18 18 15,18-17-15,-17 0 16,-1-1-16,18 1 0,0 0 15,18-18 1,-1 0 0,1 0-16,17 0 0,18-36 15,-18 19-15</inkml:trace>
  <inkml:trace contextRef="#ctx0" brushRef="#br0" timeOffset="35252.3774">7655 11977 0,'0'0'16,"0"-18"-16,36 18 16,16 0-16,1 18 15,-35-1-15,17 1 16,-17 17-16,0 1 16,-1-1-16,19 35 15,-19-17-15,1 18 16,-18-53-16,-18 17 15,18-17-15,-35-1 16,17-17-16,-17-17 16,17 17-16,-17-36 15,17 19-15,1-19 16,17 19-16,17 17 16</inkml:trace>
  <inkml:trace contextRef="#ctx0" brushRef="#br0" timeOffset="35408.4803">8237 12347 0,'0'0'16,"18"0"-16,35 0 16,-35 0-16,52 0 15,-35 0-15,1 18 16</inkml:trace>
  <inkml:trace contextRef="#ctx0" brushRef="#br0" timeOffset="35530.7565">8255 12612 0,'0'0'16,"35"17"-16,1 1 0,52-36 16,-53 1-16,53-1 15,-52 1 1</inkml:trace>
  <inkml:trace contextRef="#ctx0" brushRef="#br0" timeOffset="36131.9358">9507 12383 0,'0'0'0,"18"88"0,0 0 0,-1 141 15,-17-123-15,0 70 16,18-105 0,0 0-16,17-1 15,-18-52-15,1-18 16,0 0-16,17-18 0,0-52 15,-17 17-15,0-36 16,-1 54-16,1-35 16,0 87-1,17 36 1,0-18-16,18 36 16,-18-53-16,53 35 15,-35-53-15,18 0 16,-36 0-16,-17-36 15,-18-17-15,0 0 16,-35-35-16,-1 53 16,-17-71-16,36 71 15,-19-53-15,19 70 16,17 0 0,17 1-16,1-1 0</inkml:trace>
  <inkml:trace contextRef="#ctx0" brushRef="#br0" timeOffset="36337.1962">10372 12188 0,'17'0'15,"-34"0"-15,34-17 0,19-1 16,-1 1-16,53-1 15,-53 0-15,36 1 16,-53 17-16,-1-18 16</inkml:trace>
  <inkml:trace contextRef="#ctx0" brushRef="#br0" timeOffset="36464.9342">10513 12171 0,'0'53'0,"0"-106"0,0 141 15,35-17-15,-17-54 16,17 1-16,0 0 0,-17-1 15,17 1-15,0-18 16,1 0 0,-36-35-1</inkml:trace>
  <inkml:trace contextRef="#ctx0" brushRef="#br0" timeOffset="36665.7152">10795 12136 0,'18'0'16,"-36"0"-16,53 0 0,1 0 15,-36 17-15,17 18 16,-34 1-16,-1-1 16,18 0-16,-18 1 15,18-19 1,18 1-16,0-18 16,17 0-16,0 0 15,-17-18-15,35-17 16,-36 0-16</inkml:trace>
  <inkml:trace contextRef="#ctx0" brushRef="#br0" timeOffset="36959.3096">11042 12047 0,'0'0'0,"18"0"16,-1 18-1,1-18-15,17 0 16,0 18-1,1 35 1,-1-1-16,0 37 16,-35-54-16,18 36 15,0-54 1,-18 36-16,0-35 16,0-1-16,-18-17 15,-35-17 1,35 17-16,-35-18 15,36 0 1,-18 18-16,17 18 16</inkml:trace>
  <inkml:trace contextRef="#ctx0" brushRef="#br0" timeOffset="37493.9143">12277 12771 0,'0'-18'15,"0"36"-15,0-54 0,-18 19 0,0 17 16,-17 0-16,17 17 0,-52 54 16,35-18-16,-36 88 15,36-71 1,17-17-16,18 18 0,0-36 15,18 0-15,-1 1 0,36-36 16,53 0-16,-53-18 16,71-70-1,-89 35-15,35-53 16,-52 53-16,-18-35 16,0 53-16,0-1 15,-18 36-15,18 18 16,0 17-16,0 54 15,18-36-15,0-1 16,17-16-16,-17-1 0,35 18 16,-18-35-16,0-18 15,-17 0-15,-1-53 16</inkml:trace>
  <inkml:trace contextRef="#ctx0" brushRef="#br0" timeOffset="37671.7953">12718 12241 0,'0'0'0,"35"0"0,0-17 16,18-1-16,-18 18 15,1-18-15,34 1 16,-52 17-16</inkml:trace>
  <inkml:trace contextRef="#ctx0" brushRef="#br0" timeOffset="37810.8438">12859 12277 0,'0'70'16,"0"-140"-16,0 176 0,17-71 0,19 18 15,-19-36-15,19 1 16,-19 0-16,36-18 15,-18 0-15,-17-18 0</inkml:trace>
  <inkml:trace contextRef="#ctx0" brushRef="#br0" timeOffset="37960.9753">13194 12330 0,'0'0'16,"-18"53"-16,18-36 0,0 1 15,0 17-15,0-17 0,36-1 16,-19-17 0,1-17-16</inkml:trace>
  <inkml:trace contextRef="#ctx0" brushRef="#br0" timeOffset="38249.4587">13300 12118 0,'17'0'16,"-34"0"-16,52 0 0,-17 18 0,17-1 16,-17 1-1,-1 17 1,18-17-16,-35 17 0,36 0 16,-19-17-16,1 35 15,-18-35-15,0-1 0,0 18 16,0-17-16,-18 0 15,1-1-15,-1-17 16,0 0 0,1-17-16,-1 17 15,1-18-15</inkml:trace>
  <inkml:trace contextRef="#ctx0" brushRef="#br0" timeOffset="38538.9769">14235 12647 0,'70'-18'16,"-17"1"0,0 17-16,18-18 0,34-17 15,-52 17-15,-17 1 16,-1-1-16</inkml:trace>
  <inkml:trace contextRef="#ctx0" brushRef="#br0" timeOffset="38685.0729">14499 12418 0,'0'0'0,"18"53"0,17 88 15,-17-71-15,35 54 16,-18-71-16,0-18 15,0 0-15,-17 1 0</inkml:trace>
  <inkml:trace contextRef="#ctx0" brushRef="#br0" timeOffset="39528.1582">15505 11853 0,'-18'0'16,"36"0"-16,-36 18 0,18 0 16,0-1-16,18 19 0,17 87 15,-17-35-15,-1 0 16,1 124-16,-18-106 16,0-18-16,17 71 15,-17-106-15,0 17 16,0-34-16,0-19 15,0 1-15,18-36 32,-18-35-17,0 36-15,0-19 0,-18 1 16,18 0-16,0 0 0,-17-1 16,17 1-16,0 17 15,0 1-15,0-1 31,17 0-15,1 18-16,0-17 16,-1-1-16,1 18 15,0 0 1,-1 0-16,19 35 16,-19 1-16,36-1 15,-18 0-15,18 18 16,-53-18-16,18 18 15,-18-17-15,-35 17 16,17-18-16,-53 0 16,36-17-1,0-1-15,0-17 0,-1 0 16,1-17-16,17 17 16,1-35-16,17 17 15,17-17-15,1 17 0</inkml:trace>
  <inkml:trace contextRef="#ctx0" brushRef="#br0" timeOffset="39829.3125">16051 12012 0,'0'-18'16,"18"1"-16,0 17 16,35-18-16,-36 18 15,19 0-15,-1 0 0,-18 0 16,19 0-16,-54 0 47</inkml:trace>
  <inkml:trace contextRef="#ctx0" brushRef="#br0" timeOffset="40095.6653">16104 11924 0,'0'18'0,"18"34"31,-18-34-31,18 70 16,-18-52-16,17-1 0,-17 18 15,0-18-15,18 0 0,0 18 16,-1-35-1,18-18-15,1 18 16,-19-18-16,19-18 16,-1 0-16,-17 1 15</inkml:trace>
  <inkml:trace contextRef="#ctx0" brushRef="#br0" timeOffset="40368.6547">16457 12030 0,'18'-18'15,"-1"18"-15,36 0 16,-35 18-16,17-1 16,18 19-16,-35-19 15,-18 36-15,0-35 16,-18 17-16,18-17 15,-18-1 1,1 1-16,17 0 31,35-18-31,-17-18 16,-1 18-16</inkml:trace>
  <inkml:trace contextRef="#ctx0" brushRef="#br0" timeOffset="40685.851">16739 11959 0,'0'0'0,"0"-17"0,36-1 16,-19 18-1,19 0-15,-19 18 16,18-1-16,-17-17 16,0 18-16,-18-1 0,17 1 15,-17 0 1,0-1-16,0 1 0,18 0 15,-18 35-15,18-18 16,-1 35-16,-17-34 16,18 17-16,0-36 15,-18 1-15,0 0 16,0-1-16,-18-17 16,0 0-1,-35-17-15,36-1 16,-19 0-16,1 1 15,-35 17-15</inkml:trace>
  <inkml:trace contextRef="#ctx0" brushRef="#br0" timeOffset="41741.9722">6844 14376 0,'0'0'15,"-18"-18"-15,1 0 0,-1 18 0,-35-17 16,18 17-16,0 35 16,17 0-1,0 1-15,1 52 16,17-35-16,0 53 15,0-71-15,17 18 16,1-36-16,17-17 16,-17 0-16,35-17 15,-53-1-15,35-35 16,-35 18-16,0 17 16,18-17-16,-18 17 15,0 54 16,35 17-15,-17-36-16,34 36 16,-16-35-16,17-1 15,-36-17-15,36-35 16,-53 17-16</inkml:trace>
  <inkml:trace contextRef="#ctx0" brushRef="#br0" timeOffset="41921.6063">7179 13864 0,'18'-17'16,"-36"34"-16,71-34 0,-18-1 16,-17 18-16,35 0 15,-36 0 1</inkml:trace>
  <inkml:trace contextRef="#ctx0" brushRef="#br0" timeOffset="42043.7028">7250 13952 0,'0'0'16,"17"71"-16,1-36 0,0 0 16,-1 1-16,18-19 0,1 1 0,-1 0 15,18-18 1,-35 0-16,-1-18 15</inkml:trace>
  <inkml:trace contextRef="#ctx0" brushRef="#br0" timeOffset="42239.6938">7514 13864 0,'0'0'0,"18"0"0,17 0 15,-35 18-15,18 35 16,-18-18-16,0-17 0,-18 35 15,18-36 1,-18 18-16,18-17 16,18-18-1,17-18-15,-17 18 16</inkml:trace>
  <inkml:trace contextRef="#ctx0" brushRef="#br0" timeOffset="42497.9663">7708 13776 0,'18'0'16,"-18"18"-1,17-18-15,19 35 0,17 0 16,-36-17-16,36 35 16,-35-36-16,17 36 15,-35-35-15,0 17 16,0-17-16,-17 17 15,-1-35 1,0 18-16,1-36 16,17 0-1,17 18 1,1 0 0</inkml:trace>
  <inkml:trace contextRef="#ctx0" brushRef="#br0" timeOffset="42670.9248">8502 14146 0,'53'18'0,"-106"-36"0,141 36 15,-70-18-15,-1 18 0,36-18 16,-53 17-16</inkml:trace>
  <inkml:trace contextRef="#ctx0" brushRef="#br0" timeOffset="42782.7112">8484 14429 0,'0'0'16,"53"35"-16,0-35 0,-18 0 15,18-18-15,-17 18 16,-1-17-16</inkml:trace>
  <inkml:trace contextRef="#ctx0" brushRef="#br0" timeOffset="43054.7868">10142 14464 0,'0'0'15,"18"0"1,17 0-16,1-18 15,-19 18-15</inkml:trace>
  <inkml:trace contextRef="#ctx0" brushRef="#br0" timeOffset="43176.4372">10530 14464 0,'18'0'16,"0"0"-16,-1 0 15</inkml:trace>
  <inkml:trace contextRef="#ctx0" brushRef="#br0" timeOffset="43305.0585">10936 14464 0,'0'0'0,"35"18"16,-17-18-16,17 0 15,1-18-15</inkml:trace>
  <inkml:trace contextRef="#ctx0" brushRef="#br0" timeOffset="43422.2469">11465 14499 0,'0'0'16</inkml:trace>
  <inkml:trace contextRef="#ctx0" brushRef="#br0" timeOffset="45534.8252">7108 15399 0,'18'17'16,"-18"19"-16,18-1 0,-1 36 16,1 70-1,0-53-15,-1 71 16,-17-89-16,18 54 16,-18-71-16,0-18 15,18-18-15,-18 1 0,0 0 16</inkml:trace>
  <inkml:trace contextRef="#ctx0" brushRef="#br0" timeOffset="45780.4467">7003 16016 0,'17'53'15,"-34"-106"-15,34 141 0,1-52 16,-18-19-16,18 19 0,34-1 15,-16-35 1,-19 17-16,19-17 0,-1 0 0,36-17 16,-54 17-1,1-35-15,-1 17 0,19-17 16,-19-1-16,-17 1 16,0 17-16</inkml:trace>
  <inkml:trace contextRef="#ctx0" brushRef="#br0" timeOffset="46747.2145">7391 17127 0,'0'0'16,"0"36"-16,0-1 16,17 71-16,1-53 15,17 53-15,1-36 16,-19-35-16,1 1 16,17-19-16,0 1 0,36-53 15,-18-36 1,-18 18-16,-35 0 0,18 0 15,-18-35-15,0 53 16,-18 17-16,0 18 16,18 35-16,0 71 15,18-53-15,17 106 16,-17-88 0,17 87-16,-17-105 15,0 35-15,-18-52 16,-18 17-16,0-36 15,-17-17-15,17 0 16,-35-53 0,36 36-16,-54-54 15,54 36-15,-19-18 0,-17-18 16,18 36-16</inkml:trace>
  <inkml:trace contextRef="#ctx0" brushRef="#br0" timeOffset="47103.311">7338 16916 0,'17'-36'15,"-34"72"-15,34-89 0,1 18 16,0 17 0,-18 0-16,35-35 15,-17 18-15,-1-18 16,1 18 0,0 0-1,-1 35 1,1 0-1,17 52-15,0-16 16,18 34-16,-17-34 16,-1-19-16,0 19 0,0-1 15,-17-18 1</inkml:trace>
  <inkml:trace contextRef="#ctx0" brushRef="#br0" timeOffset="50333.3562">4216 7938 0,'-18'-18'0,"36"36"0,-18-36 46,53 36-30,-18-18-16,18 0 0,70 0 16,-35 0-16,1 0 15,-1-18-15,124-17 16,-89 35-16,0-18 16,19 0-16,157 1 0,-140-1 15,176 18 1,-158-18-16,193 18 15,-176 0-15,194-17 16,-176-1-16,0 0 16,-1 1-16,19-1 0,193-17 15,-194 17-15,-17 1 16,17-1-16,212 0 16,-212 1-16,212-1 15,-211 18-15,-19-18 0,19 18 16,193-35-1,-70 18-15,-106-1 16,-141 0-16,17 18 16</inkml:trace>
  <inkml:trace contextRef="#ctx0" brushRef="#br0" timeOffset="106809.0691">4657 8625 0,'0'18'0,"17"17"16,-17 1-16,18 52 15,0-35-15,17 88 16,-35-53-16,35 141 15,-35-105-15,18 193 16,-1-140-16,-17 34 16,0-17-16,18 18 0,0 229 15,-18-212 1,17-17-16,-17 17 0,18-17 16,-18 0-16,18 193 15,-18-193-15,0 0 0,17 229 16,-17-212-16,0 0 15,0-17-15,0 17 0,0 1 16,0 211 0,18-230-16,0 160 15,-18-213-15,17 1 0,-17 0 16,18 105 0,-1-158-16,1 106 0,0-124 15,-1 53 1,1-70-16,17 17 15,-35-70-15,18-18 16</inkml:trace>
  <inkml:trace contextRef="#ctx0" brushRef="#br0" timeOffset="107043.8419">4798 16951 0,'0'123'16,"0"-246"-16,17 299 0,19-123 0,17 0 15,-18-35-15,0-18 16,36 17-16,-36-34 16,18-18-1,-35-18-15,17 17 0,-35-17 16,17-52-1</inkml:trace>
  <inkml:trace contextRef="#ctx0" brushRef="#br0" timeOffset="107631.1733">4339 9049 0,'0'0'16,"-35"17"-16,35-34 0,18-36 16,-1 0-16,18 0 15,54-106 1,-54 71-16,71-53 15,-71 88-15,18 0 16,-35 53-16,17 18 16,-17 35-16,34 105 15,-16-69-15,-1-19 16,0 1-16,1-1 0,52 36 16</inkml:trace>
  <inkml:trace contextRef="#ctx0" brushRef="#br0" timeOffset="120749.9053">24959 10830 0,'18'0'16,"-18"18"-16,0 17 15,0 53 1,-36 54-1,1-72-15,-35 106 16,17-87-16,-53 69 16,71-105-16,-1 18 15,19-36-15,-1-17 0,18-1 16,0 1 0</inkml:trace>
  <inkml:trace contextRef="#ctx0" brushRef="#br0" timeOffset="120927.97">25012 11377 0,'35'0'16,"-70"0"-16,106 0 0,17-18 15,-71 18-15,19 0 16,34-17-16,-52 17 15,-1 0-15</inkml:trace>
  <inkml:trace contextRef="#ctx0" brushRef="#br0" timeOffset="121052.0063">25047 11501 0,'0'0'15,"53"17"-15,-18-17 0,1 0 0,17 0 16,-18 0-16,18 0 0,-18-17 15</inkml:trace>
  <inkml:trace contextRef="#ctx0" brushRef="#br0" timeOffset="122074.6416">25912 10866 0,'0'70'15,"0"-140"-15,0 193 16,17 1-16,-17-54 16,0 89-16,0-89 15,-17 54-15,17-71 16,0 17-16,0-52 15,17-18 1,1-35-16</inkml:trace>
  <inkml:trace contextRef="#ctx0" brushRef="#br0" timeOffset="122275.3301">26194 11254 0,'0'0'0,"-53"35"15,18-17-15,-1-1 0,-17 18 16,18-17-16,17 17 16,18-17-16,18 35 15,0-35 1,52 17-16,-34-18 16,34 1-16,-35 0 15,-17-18-15</inkml:trace>
  <inkml:trace contextRef="#ctx0" brushRef="#br0" timeOffset="122591.7409">26282 11518 0,'0'18'16,"18"-18"-1,17 0 1,0-18-16,0 18 0,1-17 15,-1-1-15,-35 0 16,18 1-16,-1-1 16,-34 0-1,-19 1-15,19 17 16,-19 0-16,1 17 16,0 19-16,35-19 15,-18 36 1,54 18-16,-19-54 15,18 19-15,54-1 16,-54-35-16,53 18 16,-53-18-16,1 0 15</inkml:trace>
  <inkml:trace contextRef="#ctx0" brushRef="#br0" timeOffset="122912.6402">26670 11589 0,'0'0'0,"18"17"16,-18 1-16,17 0 0,19-18 15,16 0-15,-16 0 16,17-18-16,-36 0 16,-17 1-16,18-19 15,-18 19-15,-18-36 16,1 35-16,-36 1 15,17 17 1,19 0-16,-1 0 0,-17 35 16,35-17-16,0 34 15,0-16-15,18-19 16,52 36-16,-17-53 16,-18 18-16,54-18 15,-54 0-15,-18 0 0,1-18 16,0 1-16</inkml:trace>
  <inkml:trace contextRef="#ctx0" brushRef="#br0" timeOffset="123225.7742">27058 11606 0,'0'71'15,"0"-142"-15,0 195 0,0-71 16,18 17-16,17 54 16,-17-71-16,35 35 15,-36-70-15,-17-1 16,18 1-16,-18-36 15,0 1-15,0-72 16,-18 54-16,18-88 16,0 70-16,0-71 15,0 54-15,18-19 16,-1 72-16,36-1 16,-17 36-16,17-1 15,-36 19-15,-17-1 16,0-17-16,-35-1 15,17 1-15,-17-18 0,-36 18 16,36-18-16,-18 0 16,36 0-16,-1 0 15</inkml:trace>
  <inkml:trace contextRef="#ctx0" brushRef="#br0" timeOffset="123842.0085">27693 11677 0,'18'-18'31,"17"18"-16,-17 0-15,17 0 16,-17 0-16,17 18 16</inkml:trace>
  <inkml:trace contextRef="#ctx0" brushRef="#br0" timeOffset="124225.7121">27993 11624 0,'0'0'0,"18"53"0,-18 18 15,17-19-15,1 90 16,-1-72-16,1 54 16,0-72-16,-1-16 15,-17-19-15,18-17 16,-18-35-16,0 0 15,-18-71-15,1 35 16,17-70-16,0 71 16,0-18-16,17-36 15,1 71-15,17 18 16,-17 35-16,17 0 16,-17 18-16,17 17 0,0 35 15,-17-34-15,-18 34 16,-18-34-16,1-1 15,-18-35-15,17 0 16,-35 0 0,35-18-16,1-17 15,17 17-15</inkml:trace>
  <inkml:trace contextRef="#ctx0" brushRef="#br0" timeOffset="124620.4349">28434 11695 0,'0'35'16,"0"-53"15,0 1-15,0-1-16,18 0 16,-18 1-16,35-1 15,-18 18-15,1 0 16,0 0-1,-1 0-15,1 0 16,0 18 0,-1-1-16,1 1 15,-18 17-15,18-17 16,-18 17-16,17-17 0,18 17 16,-17-17-1,0-18-15,17-18 16,-35 0-16,0-17 15,0-18-15,-18 18 16,-17-18-16,17 18 16,18 17-16,-17 18 15,-1 0 1,36 18-16</inkml:trace>
  <inkml:trace contextRef="#ctx0" brushRef="#br0" timeOffset="124958.1826">28875 11148 0,'0'141'16,"0"-282"-16,0 370 15,18-88-15,-1-70 16,1 17-1,17-53-15,-17-17 0,17 17 16,0-35-16,-17 0 16,17 0-16,-17 0 0,52-17 15,-52 17-15,53 0 16,-54 17-16,1 1 16,-18 17-1,0-17-15,-35 17 0,-1-17 16,-52-18-1,53 17-15,0-17 0,-54-17 16,54 17-16,0-18 16</inkml:trace>
  <inkml:trace contextRef="#ctx0" brushRef="#br0" timeOffset="131234.8896">11748 13670 0,'17'0'47,"36"0"-32,-18 0-15,54-17 16,-19 17-16,106-36 16,-52 36-16,-18-17 15,17-1-15,18 0 16,-17 18-16,105-17 15,-123 17-15,70 17 16,-35-17-16,-88 0 16,0 0-16,-35 0 15,-18-17 1</inkml:trace>
  <inkml:trace contextRef="#ctx0" brushRef="#br0" timeOffset="132077.4473">11412 9790 0,'18'0'31,"35"0"-15,0-18-16,35 18 0,0 0 16,142 0-16,52-18 15,-123 18-15,-1-17 16,1 17-16,17-18 0,-34 0 15,-37 18-15,1-17 0,-18-1 16,-52 18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1:01:56.51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2928 9155 0,'-70'-18'15,"140"36"-15,-176-36 0,18 53 16,35 1 0,-53 69-16,71-34 15,17-1-15,1 89 16,17-71-16,53 36 16,-18-54-16,88 1 15,-52-36-15,0-17 16,-1-18-16,1 0 0,70-53 15,-106 18-15,36-53 16,-54 35-16,-17 0 16,-53-53-1,0 71-15,-35-18 16,-18 17-16,71 19 16,-18 17-16,36 35 15,17-17-15</inkml:trace>
  <inkml:trace contextRef="#ctx0" brushRef="#br0" timeOffset="221.5754">3387 9913 0,'0'0'15,"35"53"-15,0 0 0,53 88 16,-35-70-16,71 70 15,-71-71-15,88 36 16,-88-53-16,17 0 16,-17 0-16,71 17 15,-89-34-15,0-19 16,1 1-16,-19-18 16</inkml:trace>
  <inkml:trace contextRef="#ctx0" brushRef="#br0" timeOffset="461.1779">4251 10530 0,'0'0'0,"35"36"16,1-1-16,34 18 16,-35-18-16,36 36 15,-36 17 1,-17-35-16,-1-18 0,-34 36 15,-1-36-15,-35 18 16,18-18-16,0-35 16,-1 18-16,-52-1 15,53-17-15,17 0 16</inkml:trace>
  <inkml:trace contextRef="#ctx0" brushRef="#br0" timeOffset="1014.9673">4939 11218 0,'-18'-35'16,"36"70"-16,-53-88 0,17 36 0,-17-1 16,17 1-16,-17 17 15,17 0-15,-17 17 0,-18 54 16,18 52 0,-1 1-16,36-54 15,18 54-15,17-71 16,1-18-16,17 0 0,52 0 15,-52-35-15,0-17 16,0-18-16,-18-18 0,18 0 16,-17-71-1,-36 54-15,0 17 0,-36-71 16,-17 89-16,18 0 16,-18 17-16,-53 0 15,53 36-15,1 0 16,16 17-16,1 0 0,17 1 0</inkml:trace>
  <inkml:trace contextRef="#ctx0" brushRef="#br0" timeOffset="1488.817">3210 11553 0,'0'0'16,"-17"0"-16,34 0 15,36 0 1,0 0-16,88 18 15,-70 0 1,17-18-16,0 0 0,0 0 0,106 0 16,-105 0-1,-19-18-15,54 18 16,-71-18-16,-18 18 16,-18-17-16,1 17 0,-18-18 15</inkml:trace>
  <inkml:trace contextRef="#ctx0" brushRef="#br0" timeOffset="1677.4781">4269 11430 0,'0'0'15,"35"0"-15,0 0 0,-17 0 16,17 0 0,0 0-16,-17 18 0,0-1 15,-1 1-15,-17 0 0,0-1 16,0 18-16,-53 18 15,36-35-15,-54 53 16,36-54-16,0 19 16,-1-19-16</inkml:trace>
  <inkml:trace contextRef="#ctx0" brushRef="#br0" timeOffset="2170.2266">3387 13123 0,'-18'0'16,"0"0"-16,36-17 47,0-19-32,-1 1-15,54-35 16,-36 34-16,71-70 16,-35 36-16,105-71 15,-70 53-15,-18-1 16,0 19-16,71-54 16,-106 71-16,0 1 0,0-1 15,-53 35-15,0 0 16,-18 18-1,-17 18-15,17-18 16,0 0 0</inkml:trace>
  <inkml:trace contextRef="#ctx0" brushRef="#br0" timeOffset="2334.1561">4339 12065 0,'-17'0'15,"17"-18"-15,17 18 16,1-17-16,17-19 16,0 19-16,1-1 15,-19 1-15,19-19 0,-1 19 16,35-19-16,-52 19 15,0 17-15,-18 17 16,0 36-16,-18-17 16,18-1-16,-18 0 15,18 0-15,-17-17 0,-1 35 16</inkml:trace>
  <inkml:trace contextRef="#ctx0" brushRef="#br0" timeOffset="2785.7036">4657 12188 0,'-36'71'16,"72"-142"-16,-107 195 0,1 35 15,17-53-15,0 35 16,-18 35-16,1 18 0,-1 18 16,1 17-16,-1 0 0,-105 195 15,105-248-15,-17-17 16,0-18-16,-36 88 16,36-88-1,88-105-15,-18-19 0,36-17 16,17-35-16,1-71 15,-1 36-15,-18-1 16</inkml:trace>
  <inkml:trace contextRef="#ctx0" brushRef="#br0" timeOffset="3179.3881">4498 12241 0,'18'0'32,"17"-35"-17,-18 17-15,36 1 16,-17-1-16,17-17 0,17-18 16,-35 35-16,1 18 15,-19 0-15,-17 36 16,0-1-16,-35 71 15,17-53-15,-17 35 16,35-53-16,-17 0 16,17-17-16</inkml:trace>
  <inkml:trace contextRef="#ctx0" brushRef="#br0" timeOffset="3685.5921">2840 11218 0,'0'0'16,"-71"0"-16,54 18 0,-36 53 15,35-36 1,18 0-16,-18 18 0,18 18 15,18-19-15,35 72 16,-18-89-16,36 36 16,-18-54-16,0-17 15,0 0-15,70-52 16,-70 16-16,-18 1 0,1-89 16,-36 72-16,0-1 15,-18 0-15,-35 0 0,18 18 16,-71-36-16,35 53 15,18 18-15,-17 36 16,35-1-16,17 18 16,18 0-16,0 0 0</inkml:trace>
  <inkml:trace contextRef="#ctx0" brushRef="#br0" timeOffset="4148.0729">2981 12788 0,'0'0'0,"-18"0"16,1 0-16,-19 53 15,19-18-15,17 1 16,-18 17-16,18 0 0,-17-1 16,34 37-1,1-36-15,17-18 0,-17 0 16,70 18-16,-35-53 15,0 0-15,0-18 0,-18-17 16,35-53 0,-52 53-16,-18-18 0,0-18 15,-18 18-15,-52-70 16,17 70-16,18 0 0,-18 18 16,-18 17-1,18 18-15,36 18 0,-19-1 0,19 54 16,17-18-16,17 17 15</inkml:trace>
  <inkml:trace contextRef="#ctx0" brushRef="#br0" timeOffset="4659.7886">3069 14781 0,'-17'-17'0,"17"-1"0,-36 18 15,19 18 1,-1 52 0,18-17-16,0 106 15,0-88-15,0 17 0,18-35 16,-1 0-16,19-1 15,-1-34-15,0 0 0,18-18 0,0 0 16,35-71 0,-53 36-16,1-18 0,-1 0 15,-35-70-15,0 70 16,-18 0-16,-17-53 16,0 71-16,17 17 0,0 0 15,1 1-15,-18-1 0,-18 18 16,35-18-1,0 18-15,1-17 16</inkml:trace>
  <inkml:trace contextRef="#ctx0" brushRef="#br0" timeOffset="6900.2876">4957 10866 0,'0'0'15,"-18"0"1,18-18 46,0-17-46,0 17-16,0-53 16,18 1-16,17-71 15,-18 70-15,36-88 16,-35 89-16,-18-1 0,18 1 16,-18 35-1,0-1-15,-18 54 31</inkml:trace>
  <inkml:trace contextRef="#ctx0" brushRef="#br0" timeOffset="7311.4901">4727 10654 0,'0'0'0,"18"0"31,0 18-15,-18-1 0,17 18-16,1 18 15,-18-17 1,17 34-16,1-35 16,0-17-16,-1-18 0,1 0 15,35 0-15,-18-18 16,0-17-16,1 18 15,-19-19-15,36-17 16,-35 36-16,0-1 16,-18 36-1</inkml:trace>
  <inkml:trace contextRef="#ctx0" brushRef="#br0" timeOffset="16087.8319">5186 11483 0,'-18'0'16,"36"0"-1,-1 0 1,19 0-16,52 0 16,-35 0-1,70 0-15,-52 0 16,-1 0-16,72 0 15,-90-18-15,1 18 16,-17 0-16,-1 0 0,0 0 16,-17-17-16,0 17 0,-1-18 15,-34 0 1,-1 18-16</inkml:trace>
  <inkml:trace contextRef="#ctx0" brushRef="#br0" timeOffset="16315.5703">5768 11289 0,'18'-18'16,"-1"18"-16,1 0 16,35 18-1,35 0-15,-35-1 0,0 1 16,-18-1-16,36 36 16,-36-35-16,-35 0 15,0 17-15,-18 18 16,1-18-16,-19-17 15,1 17-15,-35 0 0,34-35 16,1 18-16,0 0 0,-1-18 16,19 0-16,-1 17 15</inkml:trace>
  <inkml:trace contextRef="#ctx0" brushRef="#br1" timeOffset="37724.8707">2540 9437 0,'-18'0'15,"1"0"1,17 17 15,35 1-15,-17 0-16,-1-1 0,54 36 16,-36-17-16,53 52 15,-35-35-15,0-18 16,53 53-1,-53-53-15,-18 1 0,36 17 16,-36-36-16,-17-17 16,-1 0-16,-17 18 0,-17-36 31,-19-17-15,1 17-16</inkml:trace>
  <inkml:trace contextRef="#ctx0" brushRef="#br1" timeOffset="37998.3431">3140 9384 0,'0'0'0,"-18"0"0,0 0 15,-17 18 1,-18 70-16,18-35 16,-18 0-16,-17 52 15,34-52-15,1 0 0,-36 53 16,54-71 0,-1 1-16,-17 34 15,35-52-15,0-1 0</inkml:trace>
  <inkml:trace contextRef="#ctx0" brushRef="#br1" timeOffset="39116.8516">2822 12912 0,'-17'-18'0,"17"0"31,0 36 1,17 0-32,36 17 15,-18 0-15,1-17 16,70 35-16,-71-36 15,18 1-15,0 0 16,52 17-16,-69-17 16,-1-18-16,-17 17 0,-1-17 15,1 18-15,0-18 16,-36 0 0,-35-18-1,18 1-15</inkml:trace>
  <inkml:trace contextRef="#ctx0" brushRef="#br1" timeOffset="39348.5613">3228 12612 0,'-18'0'15,"36"0"-15,-71 35 0,18 53 16,-1-35-16,1 18 16,-18-1-16,-35 89 15,53-71-15,-18-17 0,35-1 16,-17 19-16,-18 34 16</inkml:trace>
  <inkml:trace contextRef="#ctx0" brushRef="#br1" timeOffset="45938.7714">4921 11183 0</inkml:trace>
  <inkml:trace contextRef="#ctx0" brushRef="#br2" timeOffset="53419.3041">4992 11236 0,'17'0'31,"1"0"-15,-18-18-1,0 1 17,-18 17-32,1 0 15,-1 0-15,-17 0 16,17-18 0,-35 18-1,36-18 1,-1 18-16,0-17 15,1 17-15,-18 17 16,17-17-16,-17 18 0,-1 0 16,19-1-16,-1 1 15,0 17-15,1-17 0,17 17 16,-18 18 0,0-18-16,18 36 15,0-36-15,0-17 0,0 17 16,0 0-16,18 1 0,0-19 15,-1 54-15,1-53 16,17 17-16,1 0 16,-19-35-16,19 18 15,-19-18-15,18 0 0,18-18 16,-35 0-16,17 18 16,-17-17-16,0-1 15,-1 18-15,18-35 16,-17 17-16,17-35 15,-17 36-15,-18-36 16,18 17-16,-18 19 16,0-1-16,0-17 0,0 0 15,0 17-15,0-17 16,0 17-16,-18 0 16,0-34-16,1 34 15,-1-17-15,-17-1 16,17 1-16,-17 35 0,-18-35 15,35 35-15,-35 0 16,36 0 0,-18 0-16,17 17 15,-17 1-15,17-18 16,0 18-16,1 17 16,-19 0-1,36 1-15,-17 34 16,17-35-16,-18 36 15,18-18-15,0-18 0,0 0 16,18 36-16,-1-36 16,1 1-16,0-1 15,-1 0-15,1-17 0,17-1 16,36 1-16,-36-18 16,0 0-16,1-18 0,17 1 15,17-54-15,-52 36 16,17 0-16,0-36 15,-17 36-15,-18-1 16,0 1-16,0 0 0,-18-18 16,1 18-16,-1 17 15,0 0-15,1 1 0,-19-1 16,19 1-16,-18-1 16,17 0-16,-17 1 0,17-1 15,-17 0-15,17 18 0,-35-17 16,36 17-16,-19 0 15,1 0-15,17 0 16,1 17-16,-19 19 16,19-1-16,17 18 15,-18-18-15,36 53 16,-18-52-16,17 16 16,1-16-16,17 52 15,1-53-15,17 18 16,-36-35-16,18-1 0,1-17 15,-1 0-15,-17 0 0,35-17 16,-36-1 0,36-52-16,-53 52 15,18-17-15,-1-18 0,-17 17 16,0 1-16,0 0 0,-35-36 16,17 36-1,1 17-15,-18 1 0,-18-36 16,35 35-16,-17 1 15,-1 17-15,19-18 16,-18 18-16,17-18 0,-17 18 0,-18 0 16,17 36-1,19-19-15,-19 1 16,19 17-16,-1 18 16,1-18-16,17 36 15,0-36-15,0 0 0,17 1 16,1-1-16,-1 0 0,36 18 15,-17-17 1,34-1-16,-34-18 16,-1-17-16,0 0 0,53 0 15,-52-17-15,16-36 16,-16 18 0,-19-1-16,1 1 0,-18-18 0,18 18 15,-18-53 1,-18 35-16,0-18 15,1 54-15,-36-36 16,35 35-16,-17 0 16,17 18-16,-17-17 0,-18-1 15,35 18-15,-34 18 16,34-1-16,-17 1 16,17 17-16,-35 18 15,35-18-15,1 36 16,17-36-16,0 18 0,0-18 15,0 1-15,17-1 16,19 0-16,-19 1 0,54 17 16,-36-53-16,0 17 15,18-17-15,-17 0 0,-1 0 16,18-35 0,-18 17-16,-17 1 0,-1-1 15,1-35-15,-18 18 16,0-1-16,0 1 0,-18 0 15,-35-36-15,36 18 16,-18 18-16,-1 0 0,-34-36 16,34 54-16,1-1 15,0 18-15,-18-18 16,18 36-16,-1-18 16,1 35-16,17-17 15,1 17-15,17 1 0,-18-1 16,18 0-16,0 18 0,0 18 15,18-36 1,-1 0-16,-17 0 0</inkml:trace>
  <inkml:trace contextRef="#ctx0" brushRef="#br2" timeOffset="55661.356">8467 5221 0,'35'0'16,"-17"0"-16,-18-18 0,17 18 16,1 0-16,0 0 15,-1 0-15,1-17 0,-1 17 16,1 0-16,0-18 0,35 18 16,-36 0-16,19 0 15,16 0-15,-34 0 16,53 0-16,-36 0 15,35-17 1,-34 17-16,-1 0 0,0 0 16,1 0-16,-1 0 0,0 0 15,36 0-15,-36 0 16,18 0-16,-18 0 0,18 0 16,0-18-16,53 18 15,-53 0-15,53 0 16,-36 0-16,-17 0 15,0 0-15,18 0 0,-1 0 16,-17 0-16,88 0 16,-88 0-16,18 0 0,52 0 15,-52 0 1,-18 0-16,-1 0 0,19 0 16,-18 0-16,0 0 0,70 18 15,-70-18-15,0 0 16,18 0-16,-18 0 0,0 0 15,-1 17-15,54-17 16,-35 0-16,52 0 16,-70 18-16,71-18 15,-71 0-15,17 0 16,1 0-16,70 17 16,-71-17-16,1 0 0,52 0 15,-52 0-15,0 0 16,-1 0-16,1 0 15,52 0-15,-52 0 16,70 0-16,-88 0 16,17 0-16,1 0 15,70 0-15,-71 0 16,1 0-16,70 0 16,-70 0-16,-1 0 15,1 0-15,-1 0 0,54-17 16,-54 17-16,54 0 15,-54 0-15,54 0 16,-71 0-16,17 0 16,-17 0-16,18 0 0,35 0 15,-36 0-15,-17 0 16,71 0-16,-71 0 16,-1-18-16,54 18 15,-53 0-15,53 18 16,-53-18-16,0 0 15,0 0-15,0 0 0,17 0 16,-17-18-16,53 18 16,-53 0-16,17 0 0,-17 0 15,53 0 1,-53 0-16,0 0 0,0 0 16,0 0-16,53 0 15,-36 0-15,36 0 16,-35 0-16,-18 0 0,17 0 15,54 0 1,-71 0-16,17 0 0,-17 18 16,0-18-16,88 0 15,-70 17-15,-18-17 0,17 0 16,18 0-16,71 0 16,-88 0-16,105 0 15,-88 18-15,0-18 16,1 0-16,-1 0 0,0 0 15,0 0-15,0 18 0,106-18 16,-105 0-16,122 0 16,-105 0-1,0 0-15,0 0 0,0 0 16,-1 0-16,-16 0 0,122 0 16,-123 0-16,18 0 15,88 0-15,-88 0 16,0 0-16,0 0 15,0 0-15,-1 0 0,125-18 16,-124 18-16,17 0 16,124 0-16,-124-18 15,1 18-15,123 0 16,-141 0-16,0 0 0,88-17 16,-124 17-16,1 0 15,-18 0-15,0-18 16,-1 18-16,-69 0 15,-1 0 1</inkml:trace>
  <inkml:trace contextRef="#ctx0" brushRef="#br2" timeOffset="68863.28">2946 9225 0,'0'-17'31,"0"-1"16,0 0-31,-18 1-1,18-1 1,-18 18 0,18-18-1,-17 1-15,17-1 16,-18 18 0,1-18-1,-19 18-15,19 0 16,-1 0-16,0 0 0,-52 0 15,52 0-15,-52 18 16,52-18 0,0 0-16,-17 18 0,-18 17 15,35-17-15,1-1 16,-36 54 0,35-36-16,-17 53 0,35-52 15,-18 52 1,1-53-16,17 0 0,0 1 15,0-1-15,17 18 0,-17-18 16,18 0-16,0 1 16,17-1-16,-17 0 0,34 36 15,-16-36-15,34 18 16,-34-35-16,16-1 16,-16 1-16,70-18 15,-71 0-15,71-18 16,-53 1-16,-18-1 0,18 0 15,-18-17-15,0 17 0,-17 1 16,17-1-16,1 0 16,-36 1-16,17-1 15,-17 1-15,0-1 16,0-35 0,0 18-16,0 17 15,0-35-15,0 18 0,0 0 16,0-18-16,-35-36 15,17 37-15,-35-54 16,18 70-16,-53-52 16,53 71-16,-18-19 15,17 19-15,-16 17 0,-37-18 16,54 18-16,-53 35 16,53 1-16,17-1 15</inkml:trace>
  <inkml:trace contextRef="#ctx0" brushRef="#br2" timeOffset="77751.1582">4921 11236 0,'-17'-35'16,"17"17"-16,0 0 16,-36 1-1,36-1-15,-35 1 16,17 17-16,1-18 15,-18 18-15,-1 18 16,1-1-16,-18 36 16,18-35-16,-1 35 15,19-18-15,-1 0 16,18 18-16,0 35 16,0-52-16,0 16 0,18-16 15,17 52 1,0-70-16,-17 17 0,17-17 15,1-1-15,-1 1 0,18-18 16,-18 0-16,0 0 16,-17 0-16,35-35 15,-18 17-15,-17 0 0,-1 1 16,1-19-16,-18 19 16,18-19-16,-18 1 0,-18-35 15,18 34-15,-18 1 16,-34-36-16,16 54 15,19-18-15,-19 17 0,-17-17 16,18 35-16,18-18 16,-19 18-16,1-18 0,0 36 15,17-18 1,0 35-16,1-17 0,-1 17 16,18 0-16,-18 54 15,18-36-15,18-1 0,0-16 16,-1-1-16,54 18 15,-36-18-15,1-35 0,-1 18 16,35-18 0,-34-18-16,-1 1 0,0-19 15,18-17-15,-18 18 16,1-35 0,-36 34-16,0 1 0,-18 0 15,0-1-15,-17 1 0,0 0 16,-18 17-16,-53 1 15,53 17-15,-53 17 16,53 19-16,-17 34 16,35-35-16,17 36 15,18-36-15,18 18 16,-1-18-16,36 36 16,-18-53-16,18-1 0,-17 1 15,17-18-15,-18 18 16</inkml:trace>
  <inkml:trace contextRef="#ctx0" brushRef="#br2" timeOffset="85818.0424">4833 11289 0,'0'0'0,"0"-18"0,18 18 16,-18-17 15,0-1 16,-18 0-32,18 1 1,-18-1-16,1 18 16,-1-18-16,1 18 0,-19 0 15,19 0-15,-1 18 16,-17-18-16,17 18 0,-35 17 16,35-17-1,1-1-15,-1 1 0,1 17 16,-1 18-16,18-18 15,0 1-15,0-1 0,0 18 16,35 17-16,0-34 16,18 34-16,-17-52 15,-1 0-15,36-18 16,-54 0-16,18 0 16,18-18-16,-35 0 15,35-35-15,-35 36 16,-1-1-16,-17-17 0,0 17 15,0 0-15,0-17 0,0-18 16,0 18 0,-35-18-16,17 35 15,-17-17-15,0 18 16,17-1-16,-17 0 0,17 18 16,-35-17-1,18 17-15,0 17 16,17-17-16,0 36 15,1-1-15,17-18 16,0 19-16,0 34 16,0-34-16,17-1 0,-17 0 15,18-17-15</inkml:trace>
  <inkml:trace contextRef="#ctx0" brushRef="#br2" timeOffset="87488.3826">23813 5221 0,'17'18'31,"36"-18"-16,-18 0-15,89 0 16,-54-18-16,1 18 0,17 0 16,124-18-1,-106 18-15,35 0 0,17-17 16,19 17-16,211-18 16,-176 1-16,246 17 15,-228-18-15,16 18 16,195 0-16,-229 0 15,159 0-15,-195 0 16,177 0-16,-195 0 16,1 18-16,-18-18 0,124 0 15,-159 0 1,0 0-16,-18 0 0,-18 0 16,18 0-16,-70-18 15</inkml:trace>
  <inkml:trace contextRef="#ctx0" brushRef="#br2" timeOffset="88678.9285">3140 6491 0,'17'18'31,"1"-18"-16,0 0 1,-1 17-16,1-17 0,0 0 16,52 0-16,-17 0 15,-18 0-15,18 0 0,0 0 16,18-17-16,52-1 16,-35 18-16,-17-18 0,105 1 15,-70 17 1,-18 0-16,18 0 0,0 0 15,17 0-15,107 0 16,-89-18-16,-18 18 0,18 0 16,1 0-16,16 0 0,142 0 15,-123 0 1,-19 0-16,1 0 0,194 0 16,-159 0-16,-18 0 15,18 0-15,0 0 0,0-17 16,212 17-1,-212 0-15,18-18 0,-1 18 16,195 0-16,17 0 16,-211 0-16,-18 0 15,18 0-15,194 18 16,-195-18-16,-17 0 0,230 17 16,-230-17-1,0 18-15,-18-18 0,0 17 16,-17-17-16,-18 18 0,124 0 15,-159-1-15,-18 1 16,-18-18-16,-34 18 0,-1-1 16</inkml:trace>
  <inkml:trace contextRef="#ctx0" brushRef="#br2" timeOffset="95895.5441">13741 6068 0,'0'17'0,"17"1"16,1-18-1,17-18 1,-17 1-16,17-1 16,0-35-16,-17 36 15,0-19 1,-1 54 0,-17 0-1,18-1-15,-18 1 0,18 17 16,-1-35-16,19 18 15,-19-18-15,36 0 16,-18-18-16,-17 18 0,35-35 16,-53 17-16,35-17 15,-35 17-15,0 36 32,18 0-17,0-18-15,-1 0 0,18 17 16,-17-17-16,0 0 15,-1 0-15,1 0 16,0 0-16,-1 0 16,1-17-1,0 17-15,-1 0 0,18-36 16,-17 36 0,0 0-16,-1 0 15,1 0-15,0 0 0,-1 18 16,36-18-1</inkml:trace>
  <inkml:trace contextRef="#ctx0" brushRef="#br2" timeOffset="96162.4482">14552 5768 0,'35'18'15,"36"-1"1,-36-17-16,18 18 16,0-1-16,0-17 0,0 18 15,17 17 1,-34-17-16,-19 17 16,-17 1-16,0-19 0,-35 36 15,0-35-15,17-1 16,1 1-16,-1-18 15,0 18-15,18-1 0,-17-17 0</inkml:trace>
  <inkml:trace contextRef="#ctx0" brushRef="#br2" timeOffset="97385.8401">16193 5750 0,'0'-35'15,"0"17"1,0-35-1,0 36-15,-18-1 0,0 1 0,1-1 16,-36 0 0,0 18-16,-35 36 15,35-19-15,0 18 0,17 18 16,1-17-16,-18 34 16,53-35-16,0 1 15,18-1-15,35 0 0,53 18 16,-53-17-16,17-19 15,1 18-15,-18-17 0,35 35 16,-71-35 0,1-1-16,-18 1 0,-18 0 15,1-1-15,-18 1 0,-54-18 16,54 0 0,-18-18-16,18 1 0,0-1 15,17 0-15,0 1 0,18-1 0,0-17 16,18 17-16</inkml:trace>
  <inkml:trace contextRef="#ctx0" brushRef="#br2" timeOffset="97725.5064">16439 5592 0,'0'35'16,"0"-70"-16,18 87 0,-18 1 0,0 0 0,18 0 15,-1 18-15,1 70 16,0-88-16,-18 0 0,17 17 16,-17-52-1,0 0-15,0-36 16,0-35 0,18 35-16,0-17 15,-18 17-15,17 1 0,1-1 16,-1 18-1,1 18-15,-18-1 0,18 36 16,-18-35-16,17 35 16,1-35-16,0 17 15,-1-35 1,1-35 0</inkml:trace>
  <inkml:trace contextRef="#ctx0" brushRef="#br2" timeOffset="97947.5484">16863 6156 0,'17'53'15,"-34"-106"-15,34 124 0,1-54 16,-18-34 0,-18-1-1,18-17-15,-17 17 16,17-17-16,0 17 0,0-35 15,0 36-15,35-1 16,0 0-16,-17 18 16,0 0-16,35 0 15,-36 0-15</inkml:trace>
  <inkml:trace contextRef="#ctx0" brushRef="#br2" timeOffset="98081.4231">17092 6103 0,'18'18'16,"-36"-36"-16,53 53 0,-17-17 16,0 0-16,-1-1 15,-17 1-15</inkml:trace>
  <inkml:trace contextRef="#ctx0" brushRef="#br2" timeOffset="98226.4512">17163 5927 0,'0'-18'16,"0"36"-16,0-54 0</inkml:trace>
  <inkml:trace contextRef="#ctx0" brushRef="#br2" timeOffset="98514.3161">17321 6262 0,'0'0'16,"0"-18"-1,0-17 1,0 17-1,0-17-15,18 17 0,-18 1 16,0-1-16,18 0 0,-18 1 16,17 17-1,1 17-15,0-17 0,-1 53 16,-17-35-16,18 17 16,-18-17-16,18 0 0,-1 17 15,-17-18-15,18-17 16,-18 18-16</inkml:trace>
  <inkml:trace contextRef="#ctx0" brushRef="#br2" timeOffset="98732.0667">17533 5644 0,'18'89'0,"-36"-178"0,53 231 16,-35-90-16,18 1 0,0 0 16,-1 0-16,1 53 15,0-53-15,-18-18 16,17 1-16,-17-1 0,18 0 16</inkml:trace>
  <inkml:trace contextRef="#ctx0" brushRef="#br2" timeOffset="98938.51">17833 6033 0,'-35'0'16,"17"0"-16,0 0 16,1 17-16,-1-17 0,18 18 0,0-1 15,0 1 1,18 0-16,-1-1 0,1 1 15,17 0-15,1-18 16,-19 0-16,1 0 0,-1 0 16,1 0-16</inkml:trace>
  <inkml:trace contextRef="#ctx0" brushRef="#br2" timeOffset="99827.45">18927 5962 0,'0'18'16,"0"17"-1,0 0-15,17 18 16,1-35-16,35 17 16,-36-17-16,1-18 15,0 0-15,17 0 16,-17 0-16,-18-18 15,0 0-15,0 1 16,-18 17-16,36 0 31,17 35-15,-18-17-16,19-1 0,17-17 16,-36 0-16,1 0 15,0 0-15,-1 0 0,-17-17 16,-17-19-1,-1 19-15,0-1 0,1 0 16,-19-17-16,36 18 16,-17 17-16,34 0 15</inkml:trace>
  <inkml:trace contextRef="#ctx0" brushRef="#br2" timeOffset="100261.1558">19473 6121 0,'0'0'15,"-17"17"-15,34-17 16,19 0 0,-1 0-16,-17-17 15,-1 17-15,1-18 0,-1 0 16,-17 1-16,-17-1 15,-1 18 1,1-17-16,-1 17 16,0 0-16,1 0 0,17 17 0,-18 1 15,18-1-15,0 1 16,18 35 0,-1-35-16,19-1 0,-19 1 15,18 0-15,1-18 0,34 17 16,-52-34-16,17-1 15,-17 18-15,-18-35 16,0-1 0,0 19-16,0-1 15,-18 18 1,36 18 0,-1-1-16,1 1 15,0-18-15,-1 18 0,1-18 16</inkml:trace>
  <inkml:trace contextRef="#ctx0" brushRef="#br2" timeOffset="100345.3641">19844 6068 0,'0'0'15,"-18"-53"-15,18 35 0,-18-17 16,18 17-16,18 18 16</inkml:trace>
  <inkml:trace contextRef="#ctx0" brushRef="#br2" timeOffset="100733.565">20020 6068 0,'0'0'16,"0"17"-16,-17-17 15,-1 0-15,18 18 16,-18-18 0,18 18-16,0-1 15,18 1 1,0 0-16,-1-18 15,1 17-15,-1-17 16,1 0-16,-18 18 47,0 17-31,0 0-16,18 36 15,-18-36-15,17 1 0,-17-1 16,18 0-16,-18-17 0,0 17 15,0-17-15,-35-18 16,17 0 0,-17-18-1,17 0-15,1-17 0,-1 0 16,18 0-16,-18-1 0,18-17 16,-17 0-16,17 1 15</inkml:trace>
  <inkml:trace contextRef="#ctx0" brushRef="#br2" timeOffset="101018.5181">20144 5768 0,'17'88'16,"-34"-176"-16,52 229 0,-17-17 16,-18-72-16,17 37 15,-17-54-15,0-17 0,0 17 16,18-53 15,-1-35-15,-17 36-16,18-1 0,17-17 15,-17 35-15,17 0 16,-17 17 0,-18 1-16,18 17 15,-18-17-15,17 0 0,-17-1 0,0 1 16,0-1-1</inkml:trace>
  <inkml:trace contextRef="#ctx0" brushRef="#br2" timeOffset="101184.2971">20461 6015 0,'0'0'16,"53"-18"-16,-18 18 0,36-17 15,-53-1-15,-1 0 16,1 1-16,-1-1 16,-17 0-16</inkml:trace>
  <inkml:trace contextRef="#ctx0" brushRef="#br2" timeOffset="101367.0385">20585 5838 0,'0'53'0,"0"-106"0,17 142 16,-17-54-16,0 18 15,18-18-15,0 18 16,-18-35-16,17 17 16,1-17-16,17-18 15</inkml:trace>
  <inkml:trace contextRef="#ctx0" brushRef="#br2" timeOffset="101614.125">20867 6033 0,'0'17'31,"0"18"-15,0-17-16,35 17 15,-35-17-15,18 0 0,-1-1 16,1 1-16,-18 0 16,-18-1-16,1-17 15,-1 18-15,-17-18 16,0 0-16,17 0 0,-35 0 16,35 0-16,1 0 15</inkml:trace>
  <inkml:trace contextRef="#ctx0" brushRef="#br2" timeOffset="101757.2534">21255 6209 0,'0'0'16,"0"-18"-16,-18 18 15,-17-17 1,17 17-16</inkml:trace>
  <inkml:trace contextRef="#ctx0" brushRef="#br2" timeOffset="137427.1862">22384 5556 0,'-18'18'16,"18"0"-16,0 17 16,-18 18-16,36 35 15,0-53-15,-1 0 16,1 1-16,35 17 16,-18-36-16,18 19 15,-35-19-15,-1 1 0,-17 0 16,18-18-16,-18 17 15,18-17-15</inkml:trace>
  <inkml:trace contextRef="#ctx0" brushRef="#br2" timeOffset="137749.0415">22825 5856 0,'17'0'16,"19"18"-1,-19-18-15,19 35 16,-19-17-16,1-1 16,-1 1-1,-17 0-15,0-1 0,0 1 16,-35 0-1,18-1-15,-1-17 16,18 18-16,0-1 16,35 1-1,0-18 1,-17 18-16,0-18 0,17 0 16,-17 0-16,-1 0 15</inkml:trace>
  <inkml:trace contextRef="#ctx0" brushRef="#br2" timeOffset="138671.8497">22384 5503 0,'0'0'16,"-18"-17"-16,18-1 0,0 0 15,0 1 1,0-1-16,18 18 47,-18 18-47,0 17 16,-18 0-1,18 18 1,0 71-1,18-89 1,-18 18-16,17 53 16,-17-36-1,0-34-15,0-1 16,0-17-16,0-1 16,18-17-1,0-17 1,17 17-1,-17 0 1,17 0 0,-17 0-16,17 0 0,-18 0 15,36 17-15,-35-17 16,0 0-16,-1 0 16,-17 18-1,18-18-15,-18 17 0,0 1 31,0-36 1</inkml:trace>
  <inkml:trace contextRef="#ctx0" brushRef="#br2" timeOffset="140180.498">22437 5468 0,'0'-18'15,"0"1"-15,0-1 32,-18 36 30,18-1-46,0 19-16,0 17 15,0-18-15,0 0 16,0 0-16,0 18 0,0-17 0,0 52 16,0-35-1,0-18-15,0 36 16,0-36-16,0 18 15,0-36-15,0 1 0,0 0 16,18-18 0,-1 0 15,19-18-15,-19 18-16,-17-18 0,36 18 15,-19 0-15,18 0 16,-17 18-1,0-18-15,-1 0 0,19 18 16</inkml:trace>
  <inkml:trace contextRef="#ctx0" brushRef="#br0" timeOffset="236394.8735">16810 8290 0,'-18'-17'16,"18"-1"-16,18 0 0,17 1 16,36-1-1,-18 18-15,0 0 0,-18 0 16,53 18-16,-53-1 16,-17 19-16,0-19 0,-18 19 15,0 34-15,-18-35 16,0 1-16,1-1 15,-1 0-15,0 18 16,18-35-16,0-1 0,18 1 16,17 0-16,-17-1 15,0-17-15,-1 0 16,-34 0 0,-36 0-1,17 18-15,1-18 16,0 18-16,17-1 0,-17-17 15</inkml:trace>
  <inkml:trace contextRef="#ctx0" brushRef="#br0" timeOffset="238253.6298">20408 6844 0,'-17'-18'0,"17"1"31,35 17-15,-18-18-16,1 18 0,0-18 16,35 1-16,-36 17 15,19 0-15,-19-18 0,1 18 16,0 0-16,-1 35 15,-17-17 1,0 0-16,0 17 0,0 0 16,0 0-16,0 36 15,0-53-15,18 17 0,-1 18 16,-17-36-16,18 1 16,17-18-1,-17 0-15</inkml:trace>
  <inkml:trace contextRef="#ctx0" brushRef="#br0" timeOffset="238395.8472">20532 7020 0,'35'0'16,"0"-17"-16,36-1 15,-18 0-15,17 1 16,-52-1-16,0 18 15</inkml:trace>
  <inkml:trace contextRef="#ctx0" brushRef="#br0" timeOffset="239840.7484">22437 6703 0,'0'0'15,"-36"0"-15,19 0 16,-1 0 0,53 0-1,-17 0-15,17 0 16,36-18 0,-36 18-16,-17 0 0,-1 0 15,19 18-15,-36-1 16,17 1-16,-17 17 0,0 18 15,0-17-15,0 69 16,18-69-16,-18 17 0,18-18 16,-1 35-1,1-34-15,0-19 16</inkml:trace>
  <inkml:trace contextRef="#ctx0" brushRef="#br0" timeOffset="239975.0024">22507 7073 0,'36'18'0,"-1"-18"15,18-18-15,53 1 16,-54-1-16,37-35 16</inkml:trace>
  <inkml:trace contextRef="#ctx0" brushRef="#br0" timeOffset="240769.8715">24359 8890 0,'18'0'16,"-36"0"-16,36-18 16,17 18-16,18 0 15,-18 0-15,18 18 0,0 0 16,-17-1-16,-19-17 16,-17 18-16,0 0 15,0-1-15,-35 18 16,0-17-16,-1 17 15,19-35-15,17 36 16,17-19-16,36 19 16,-35-19-16,17 1 0,18 17 15,-18-17-15,-17-1 16,-18 1 0,-18-18-16,1 0 0,-19 18 15,-52-1-15,35-17 16,0 18-16,18-18 0,0 0 15</inkml:trace>
  <inkml:trace contextRef="#ctx0" brushRef="#br0" timeOffset="241276.7495">26441 9543 0,'0'0'15,"17"0"-15,54-18 16,-36 0-16,71 18 15,-53 0-15,-18 18 0,18 17 16,-35-17 0,-18 17-16,0 0 0,-36 36 15,1-36-15,0 18 16,17-17-16,1-19 16,17 1-16,0-1 0,35 1 15,35 0 1,-17-18-16,-17 0 0,17 0 15,0 0-15</inkml:trace>
  <inkml:trace contextRef="#ctx0" brushRef="#br0" timeOffset="241666.3957">28628 10213 0,'0'18'31,"0"34"-15,0-16-16,18 17 15,-18 0-15,17 0 0,18 52 16,1-52-16</inkml:trace>
  <inkml:trace contextRef="#ctx0" brushRef="#br0" timeOffset="244129.5216">15452 16775 0,'0'53'16,"0"-18"-16,0 18 0,0 88 16,0-71-1,0 1-15,0-1 0,17 1 16,-17-18-16,36 35 16,-36-53-16,35 18 15,-17-35-15,17-53 16</inkml:trace>
  <inkml:trace contextRef="#ctx0" brushRef="#br0" timeOffset="244351.8157">15787 17198 0,'0'0'15,"-18"0"-15,1 18 0,-54-1 16,36 1-16,-1 17 15,19-17-15,-18-1 0,17 19 16,0-19-16,18 1 0,18 0 16,0-1-16,-1 1 0,18 0 15,54-1 1,-54-17-16,18 0 0,0 0 16,-18 0-16</inkml:trace>
  <inkml:trace contextRef="#ctx0" brushRef="#br0" timeOffset="244686.8622">15875 17427 0,'18'18'16,"-36"-36"-16,71 36 16,0-18-1,-36-18-15,19 18 0,-19 0 16,1-17-16,0 17 0,17-18 15,-35 0-15,0 1 16,0-1-16,-18 18 16,1-18-16,-1 18 0,-35-17 15,35 17-15,-17 0 16,-18 17-16,36 1 16,-1 0-16,18-1 15,0 1-15,18 0 0,-1-1 0,54 1 16,-36-18-16,0 18 15,18-18-15,0 0 16,-17 0-16,34-18 16,-52 18-16,-1-18 15</inkml:trace>
  <inkml:trace contextRef="#ctx0" brushRef="#br0" timeOffset="245025.9505">16263 17445 0,'0'35'16,"0"-17"-1,35-18 1,-17 0-16,17 0 16,1-18-16,-19 1 0,18-19 15,-17 19-15,-18-1 16,0-35-16,0 35 15,-18 18-15,-17-17 16,18 17-16,-1 0 0,-17 0 16,-18 35-16,35-35 15,0 18-15,1 17 16,17-17-16,17-1 0,19 1 16,-19-18-16,54 18 15,-36-18-15,0 17 16,1-17-16,-1 0 0,0 0 15</inkml:trace>
  <inkml:trace contextRef="#ctx0" brushRef="#br0" timeOffset="245353.5196">16528 17568 0,'17'106'16,"-34"-212"-16,52 283 0,-17-124 0,-1 0 15,1 17-15,17-35 0,18 36 16,-35-53-1,-1-1-15,-17-34 16,-35-36 0,0 17-16,-36-69 15,54 52-15,-1 0 16,0-18-16,1-17 0,17-71 16,35 106-16,-17 18 15,17 17-15,18 18 0,17 18 16,-52 0-16,17 17 15,-35 0-15,0 1 0,-17 34 16,-1-52 0,-17 17-16,-1-35 0,-17 18 15,1-18 1,34 0-16,0-18 0,18-17 16,18-1-16</inkml:trace>
  <inkml:trace contextRef="#ctx0" brushRef="#br0" timeOffset="245864.8329">16898 17445 0,'0'0'16,"18"0"-1,17 0-15,-17-18 16,17 18-16,-17 0 16,17 0-16,-18 0 0,36 0 15</inkml:trace>
  <inkml:trace contextRef="#ctx0" brushRef="#br0" timeOffset="246232.1867">17127 17374 0,'0'0'16,"36"71"0,-36-36-16,35 89 15,0-71-15,-17 17 0,-1-17 16,19 18-16,-36-36 15,0-18-15,17 1 0,-34-18 16,17-18 0,-18 1-16,-17-54 15,17 18-15,1 0 0,17 1 16,-18-19-16,18 0 0,18-70 16,-1 106-16,1 0 15,17 17-15,0 18 16,1 0-16,-1 35 15,-17 1-15,-1 52 16,-34-35-16,-1-18 0,0 18 16,1-35-16,-19 17 0,1-17 15,17-18-15,1-18 16,17-17 0,17-36-16</inkml:trace>
  <inkml:trace contextRef="#ctx0" brushRef="#br0" timeOffset="246671.8765">17480 17515 0,'0'0'15,"0"71"-15,0-36 0,0-17 16,18 0-16,-1-18 16,-17-18-16,0 0 15,0 1-15,0-36 16,0 17-16,18-16 15,-18-1 1,0 35-16,18 18 0,-1-18 16,-17 36-1,18 0 1,-18-1-16,18 1 16,-18 0-1,17-18-15,1 17 16,0 1-1,-1-18 1,1 17-16,-1 1 16,1-18-1,-36-18 1,1-17 0,-1 18-16,-17-1 15,17 18-15,1 0 16,-1-18-16,36 18 31,-1 0-15</inkml:trace>
  <inkml:trace contextRef="#ctx0" brushRef="#br0" timeOffset="247015.4113">17709 17022 0,'0'35'16,"18"-18"0,-18 19-16,18-1 0,17 36 15,-35-36-15,18 18 16,-18-18-16,17 18 16,-17-18-16,0 1 0,0-19 15,0 18-15,18-52 16,17-18-1,0 35-15,18-18 16,-17 18-16,17 35 16,-18 18-1,-35-18-15,0-17 16,-18 35-16,-17-53 16,0 18-16,-36-1 15,1-34-15,52 17 16,-17-18-16,17 0 15</inkml:trace>
  <inkml:trace contextRef="#ctx0" brushRef="#br0" timeOffset="291093.3726">17974 15505 0,'0'-18'16,"0"0"-16,0 1 15,18 17 1,-18 17 0,0 36-16,0 0 15,-18 35 1,18-35-16,-18 0 0,18 35 16,18-35-1,-18-35-15,18 0 16,17-18-16,0-18 15,-17 0-15,17-17 16,-35 0-16,18 35 0,-18-18 16,17 18-1,-17 35 1,18-17-16,0 17 0,17 18 16,-17-35-16,-1-1 15,54-17-15,-36 0 16,-17-17-16,17-18 15,-35-1-15,0 1 16,0 0-16,-18-18 0,1-18 16,-1 36-16,0 0 15,1-1-15,-1 19 0,18-1 16</inkml:trace>
  <inkml:trace contextRef="#ctx0" brushRef="#br0" timeOffset="291577.1668">18450 15275 0,'18'0'31,"17"0"-15,-17-17-16,-1 17 16,19 0-16,-19 0 15</inkml:trace>
  <inkml:trace contextRef="#ctx0" brushRef="#br0" timeOffset="291733.6425">18486 15328 0,'0'0'0,"0"35"0,0-17 16,0 17-16,17 18 15,1-35-15,-1 17 16,1-35-16,0 0 16,-1 0-16</inkml:trace>
  <inkml:trace contextRef="#ctx0" brushRef="#br0" timeOffset="291884.5259">18609 15416 0,'0'0'16,"0"36"-16,0-19 15,18 1-15,-1-18 16</inkml:trace>
  <inkml:trace contextRef="#ctx0" brushRef="#br0" timeOffset="292177.8263">18715 15293 0,'18'-18'15,"-1"18"1,1 0-1,-1 18-15,1 0 16,0-1 0,-1 1-16,-17-1 15,18 1-15,-18 35 16,18-18-16,-18-17 0,0 17 0,0 1 16,0-19-1,-18-17 16,0 0-15,1 0-16,-1 18 16</inkml:trace>
  <inkml:trace contextRef="#ctx0" brushRef="#br0" timeOffset="295414.317">21255 16880 0,'-18'18'15,"18"0"1,-17 17-1,17 0-15,0 1 0,0 34 16,0-35-16,35 36 16,-17-36-16,-1-17 15,1-1-15,35 1 16,-36-18-16,19-18 16,-19 1-16,1-1 15,-18 1-15,0-1 0,0 0 16,0 36 15,35 17-15,-17-17-16,-1-1 0,1-17 15,0 18-15,-1-18 0,36 0 16,-53-18 0,18 18-16,-18-17 0,0-18 15,0-1-15,0 19 16,-18-19-16,1 1 15,-1 17-15,0-17 16,18 18-16</inkml:trace>
  <inkml:trace contextRef="#ctx0" brushRef="#br0" timeOffset="295925.9187">21678 16633 0,'18'0'15,"-1"0"1,19 0-1,-19 0-15,1 0 16,0 0-16</inkml:trace>
  <inkml:trace contextRef="#ctx0" brushRef="#br0" timeOffset="296115.4342">21713 16669 0,'0'35'16,"0"-70"-16,-17 123 16,17-53-16,0-17 0,17 0 15,1 34-15,-18-34 16,18-18-16,-1 18 0,1-18 16,0 0-1</inkml:trace>
  <inkml:trace contextRef="#ctx0" brushRef="#br0" timeOffset="296605.4019">21855 16669 0,'0'0'0,"17"0"31,1 0-15,0 17-1,-18 1 1,0 17-1,0-17-15,-18 17 0,18-17 16,-18 17-16,18-17 16,0-1-16,0 1 15,18-18-15,0 0 16,-18-18-16,17 18 0,18-17 16</inkml:trace>
  <inkml:trace contextRef="#ctx0" brushRef="#br0" timeOffset="296926.9516">22013 16651 0,'18'0'15,"0"0"1,-1 0-1,1 0-15,0 18 16,-1 35 0,1-18-16,-18-17 15,0 17-15,0-17 0,17-1 16,-17 18-16,0-17 16,0 0-16,0-1 15,-17 1 1,-1-18-16,1 0 15,-1 0-15,0-18 16,1 1-16,-1 17 16</inkml:trace>
  <inkml:trace contextRef="#ctx0" brushRef="#br0" timeOffset="300179.3043">23319 15575 0,'0'18'15,"0"-1"1,0 1-16,0 53 16,0-1-16,0-35 15,0-17-15,0 17 16,0-17-16,17-18 0,1 18 16,0-18-16,-1-18 0,18-17 15,-35 17 1,18 18-16,-18-18 0,18 18 15,-1 0 1,1 18 0,0-18-1,-1 18-15,19-18 16,-19 0-16,1 0 0,-18-18 16,17 18-16,-17-18 15,0 1-15,-17-1 0,-1 1 16,1-36-1,-1 35-15,18 0 0,0-17 16,0 17 0</inkml:trace>
  <inkml:trace contextRef="#ctx0" brushRef="#br0" timeOffset="300525.7182">23707 15187 0,'0'0'0,"17"0"16,1 0-16,0-18 15,-1 18-15,1 0 16,0-17-16</inkml:trace>
  <inkml:trace contextRef="#ctx0" brushRef="#br0" timeOffset="300648.1298">23707 15187 0,'0'0'16,"53"88"-16,-53-52 0,17-1 0,19 18 15,-36-36-15,17 1 16,-17 0-16,18-18 15</inkml:trace>
  <inkml:trace contextRef="#ctx0" brushRef="#br0" timeOffset="300986.9057">23936 15117 0,'18'0'15,"-1"0"1,1 17 0,-18 1-16,18-1 15,-18 1-15,0 17 16,0-17-16,0 0 16,0-1-16,0 1 0,0 0 15,17-1 1,-17 1-16,18-18 0,-18 17 15,17-17-15,-17 18 16,-17-18 0,-1 0-16,1 18 15,-1-18-15,-17 0 16,-1 17 0</inkml:trace>
  <inkml:trace contextRef="#ctx0" brushRef="#br0" timeOffset="301373.1493">24148 15046 0,'17'0'31,"1"0"-15,0 0 0,-1 0-16,1 0 0,-18 18 0,35 17 15,-35-17-15,18 17 16,-1 35-16,1-34 15,-18-1-15,18 0 16,-18 0-16,17 1 0,1 17 16,-18-36-16,0 1 15,-18-18-15,1 18 16,-1-18-16,-17 0 16,17 0-16,0-18 0,1 18 15,-1-18 1</inkml:trace>
  <inkml:trace contextRef="#ctx0" brushRef="#br0" timeOffset="315146.3396">21625 17692 0,'18'0'31,"0"0"-15,-18 35 0,17-17-16,-17 17 0,18 0 15,-18 71 1,0-53-16,0 0 0,0 0 16,17-18-16,-17 18 15,18-35-15,0-18 16,-18-18-1</inkml:trace>
  <inkml:trace contextRef="#ctx0" brushRef="#br0" timeOffset="315451.1327">21519 17886 0,'0'0'16,"-17"0"-16,17 17 16,0-34-16,35-1 15,-17 1-15,35-54 16,-36 53-16,-17-17 16,18 0-16,0 0 0,-18 17 15,0-35 1,0 35-16,17 36 15,1 35 1,-18-18-16,53 18 16,-36-35-16,19 17 15,-19-17-15,1-18 0</inkml:trace>
  <inkml:trace contextRef="#ctx0" brushRef="#br0" timeOffset="327203.7824">22648 18009 0,'0'18'31,"0"0"-15,0-1-16,18 36 16,-18-18-16,18 1 15,-1 52 1,1-53-16,-18 18 0,18-18 15,-18 1-15,17-1 0,-17 18 16,0-36-16,0 1 16</inkml:trace>
  <inkml:trace contextRef="#ctx0" brushRef="#br0" timeOffset="327677.0693">22543 18274 0,'-18'18'16,"18"-1"-16,0 1 31,18-18-15,-18-18-1,0 1-15,0-1 16,0 0 0,0-35-1,0 36-15,0-1 16,17 0-16,-17 1 0,0-1 15,18 1-15,-18-1 0,0 0 16,0 1-16,17 17 16,-17-18-1,18 18 1,-18-18-16,18 18 16,-1 18-1,-17 0-15,36 17 16,-19 0-16,36 0 15,-18-17-15,-17 0 16,53 17 0,-54-35-16</inkml:trace>
  <inkml:trace contextRef="#ctx0" brushRef="#br0" timeOffset="332414.8739">22666 17286 0,'0'-18'15,"-18"18"-15,18-17 31,-17 17-15,-1 0 0,0 17-16,1 1 15,-1 0-15,1-1 0,-1 36 16,0-17-16,18 17 16,0-36-1,18 18-15,0-17 0,17 0 16,-18-1-16,54 19 15,-53-36-15,35-18 16,-36 0-16,1 1 0,-1-1 16,-17-17-16,18-18 15,-36 35-15,1-17 16,-1-36 0,1 36-16,-1 0 0,0 17 0,1-17 15,-1 17-15,0 18 16,18 18-1,0 17 1,0-17-16</inkml:trace>
  <inkml:trace contextRef="#ctx0" brushRef="#br0" timeOffset="332630.8519">22983 17463 0,'0'0'16,"0"35"-16,18-35 0,-18 17 0,18-17 16,-18 18-16</inkml:trace>
  <inkml:trace contextRef="#ctx0" brushRef="#br0" timeOffset="333666.3669">23195 17251 0,'0'-18'31,"18"18"-15,-1 0-16,1-17 0,0 17 16,-1 0-16,1-18 15,0 18-15,-1 0 16,-17-18-16,18 18 0</inkml:trace>
  <inkml:trace contextRef="#ctx0" brushRef="#br0" timeOffset="333954.4795">23142 17268 0,'0'0'16,"-17"18"-16,17 0 0,0-1 16,53 1-16,-36-18 15,18 18-15,18-18 0,-17 17 16,-1 1-16,35 35 16,-52-35-16,17 52 15,-35-35-15,-17 1 0,-19-1 16,1 0-16,-18-17 15,0 17-15,-35-17 16,0-18-16,53 0 16,17-18-16,18 0 0,0-17 15,35-35 1</inkml:trace>
  <inkml:trace contextRef="#ctx0" brushRef="#br0" timeOffset="334585.066">22701 16739 0,'0'0'0,"-17"0"15,34 18 17,1 17-17,0 1-15,-1-1 0,-17 0 16,35 36-1,-35-54-15,18 19 0,-18-19 16,18 1-16,-18 17 16,0-17-16,0-36 15</inkml:trace>
  <inkml:trace contextRef="#ctx0" brushRef="#br0" timeOffset="334935.1355">22595 17004 0,'0'0'0,"0"-18"0,0 1 16,0-1-1,0 0-15,0 1 16,0-1-16,0 0 0,0 1 0,0-18 15,0-1 1,0 1-16,18 0 16,0-1-1,-18 19-15,17 17 0,-17-18 16,36 0 0,-19 1-16,1 17 15,0 0-15,-1 0 16,-17 17-16,35 19 15,-17-19-15,17 1 16,-17 0-16,0-18 0,-1 17 16,1-17-1</inkml:trace>
  <inkml:trace contextRef="#ctx0" brushRef="#br0" timeOffset="340511.6492">24571 13794 0,'0'-18'0,"-18"18"16,1 0-1,-1 35 1,0-17 0,1 0-16,17 52 15,-18-35-15,18 1 16,0-1-16,0 0 0,0 0 16,18 1-16,-1-19 0,19 1 15,-1 0-15,-17-18 0,35-36 16,-36 19-1,1-1-15,-18-17 0,0 0 16,0 17-16,-18-53 16,1 36-16,-1 0 15,0 17-15,-17 1 0,17-1 16,1 0-16,-1 18 16,18 18-1,0 0-15,0 17 0,0-18 0,18 1 16,-1 0-16</inkml:trace>
  <inkml:trace contextRef="#ctx0" brushRef="#br0" timeOffset="340661.0282">24783 13988 0,'0'0'16,"0"17"-16,0 1 15,17-18-15</inkml:trace>
  <inkml:trace contextRef="#ctx0" brushRef="#br0" timeOffset="341000.2933">24888 13794 0,'0'-18'16,"0"36"-16,18-36 0,0 18 0,-1 0 16,19-18-16,-19 18 15,19 0 1,-19 0-16,1 0 0,0 0 16,-1 0 15,-17 18-31,0 17 15,0-17-15,18 17 16,-18-17-16,17 17 0,-17 0 16,36 36-16,-36-53 15,17-1-15,-17 1 0,18-1 16,-18 19-16,0-19 16,-18-17-1</inkml:trace>
  <inkml:trace contextRef="#ctx0" brushRef="#br0" timeOffset="341157.3072">24994 14041 0,'0'0'0,"53"-36"15,-35 36-15,17-17 0,0 17 16,18-18-16,-17 18 0,-1-18 15,-17 18-15,-1 18 16</inkml:trace>
  <inkml:trace contextRef="#ctx0" brushRef="#br0" timeOffset="342764.0824">20055 17074 0,'0'-17'0,"0"-1"15,-17 1-15,-1 17 32,-17 17-17,35 1-15,-18-1 0,1 36 16,-1-17-16,18-19 16,0 19-16,0-19 15,18 1-15,-1-1 0,19 19 16,-19-36-16,54-18 15,-54 0 1,-17 1-16,18-18 16,-18 17-16,-18-35 15,1 35-15,17-17 0,-18 17 16,0 1-16,1-1 16,-1 1-16,18-1 0,-17 18 0,34 18 31,1-1-16</inkml:trace>
  <inkml:trace contextRef="#ctx0" brushRef="#br0" timeOffset="342919.0634">20285 17163 0,'0'17'16,"17"-17"-1,1 0 1,0 0-16</inkml:trace>
  <inkml:trace contextRef="#ctx0" brushRef="#br0" timeOffset="344293.0239">20443 16951 0,'-17'0'15,"34"0"-15,-52 0 0,35-18 16,18 18 0,-1 0-1,36 0 1,-35 0-16,0 0 15,-1-17-15,1 17 0,0 0 16,-1 0-16,-17 17 31,0 36-15,-17-35-16,17 17 0,0 36 16,17-36-16,-17 0 15,18 1-15,0-19 0,-1 36 16,1-35-16,-18-1 15,17 1-15,-17 0 16</inkml:trace>
  <inkml:trace contextRef="#ctx0" brushRef="#br0" timeOffset="344459.099">20461 17163 0,'53'0'0,"-106"0"0,141 0 16,-35-18-16,18 0 15,-18 1-15,0 17 16</inkml:trace>
  <inkml:trace contextRef="#ctx0" brushRef="#br0" timeOffset="347778.5773">26423 12965 0,'0'17'15,"0"1"-15,18 0 0,-18 70 16,17-35-16,-17 70 16,0-88-16,18 54 15,-18-54 1,18 18-16,-18-36 15</inkml:trace>
  <inkml:trace contextRef="#ctx0" brushRef="#br0" timeOffset="347930.3565">26635 13300 0,'0'0'0,"0"17"15,17 1 1,1-18 0</inkml:trace>
  <inkml:trace contextRef="#ctx0" brushRef="#br0" timeOffset="348286.3005">26952 13194 0,'0'0'0,"0"-18"16,0 36-1,-17 17-15,-1-17 16,18 35-16,0 17 15,18-34-15,17 16 16,0-34-16,-17 0 16,17-18-16,0 0 0,1 0 15,17-36-15,-53 19 16,35-54-16,-35 36 16,-18 0-16,18-1 0,-70 1 15,52 18 1,-35-1-16,18 18 0,17 0 15,-35 18-15,36-1 16</inkml:trace>
  <inkml:trace contextRef="#ctx0" brushRef="#br0" timeOffset="349026.1319">28469 12153 0,'-17'53'15,"-1"-18"1,18 1-16,-18-1 0,18 53 16,0-35-16,18-18 15,0 36-15,-1-53 16,1-1-16,-18 1 0,17-1 15,1-17-15</inkml:trace>
  <inkml:trace contextRef="#ctx0" brushRef="#br0" timeOffset="349164.9898">28628 12453 0,'0'18'16,"0"-1"-1,0 1 1</inkml:trace>
  <inkml:trace contextRef="#ctx0" brushRef="#br0" timeOffset="349483.2959">28910 12383 0,'-17'17'15,"17"1"-15,0 17 16,0 0-16,0 1 0,35 17 16,-18-18-16,19-18 15,-19-17-15,72 18 16,-54-36-16,0 18 15,18-35-15,-35 18 0,-1-54 16,-17 36-16,-53-36 16,0 36-16,18 0 15,-18 17-15,0 18 0,18 0 16,0 0-16,-36 53 16,54-18-16</inkml:trace>
  <inkml:trace contextRef="#ctx0" brushRef="#br2" timeOffset="356310.8948">20726 16792 0,'0'-17'15,"17"17"1,-17-18 0,0 0-1,-17 18 1,-19-17 0,19 17-16,-18 0 15,-1-18-15,-52 18 16,35 0-16,0 0 0,-17 0 15,17 0-15,-71 0 16,71 18-16,0-18 16,18 0-16,-18 0 0,18 0 15,-18-18-15,18 18 16,17 0-16,18-18 0,-18 18 16,1 0 30,17 18-46,-18 0 16,1 35-16,17-18 16,0 0-16,0 36 15,0-36-15,0 53 16,0-53-16,17 54 16,-17-54-16,35 35 15,-17-34-15,0 17 16,-1-36-16,19 36 15,-19-53-15,1 18 16,0 0-16,52-1 16,-35 1-16,1-18 15,17 17-15,0-17 0,52 18 16,-52 0-16,53-18 16,-53-18-16,-18 18 15,36 0 1,-53 0-16,17 18 15,-18-1-15,1 1 16,0-18-16,-1-18 31,-17-52-31,18 35 16,-18-1-16,18-52 16,-18 35-16,17 0 0,-17 0 15,-17-17-15,-19-54 16,1 71-16,17 0 0,-17 1 15,0 16-15,0-34 16,17 52-16,0 18 16,1 0-16</inkml:trace>
  <inkml:trace contextRef="#ctx0" brushRef="#br2" timeOffset="357528.5784">23424 17057 0,'0'0'15,"18"-18"-15,0 18 0,-18-17 32,-18 17-1,-17 0-16,0 0-15,-54 17 16,54-17-16,-35 0 0,-54 0 16,71 0-1,-17 0-15,-1 0 0,-52 0 16,52 0-16,0 0 16,19 0-16,-1 0 0,-36-17 15,72 17-15,-19 0 16,19 0-1,-1 0-15,18 17 47,18 1-47,-18-1 16,0 19 0,0-19-16,17 19 0,-17-1 15,0 0-15,0 18 0,0 35 16,0-35-16,0-17 15,0 69-15,0-69 16,0-1-16,0-17 16,0-1-16,18 1 0,0-1 15,-1-17-15,19 0 16,-1 0 0,-17 18-16,17-18 0,-17 18 15,70-1-15,-53 1 16,18 0-16,0-1 15,0 1-15,17 0 0,54-1 16,-54 1-16,1-18 16,-1 17-16,54-17 15,-54 0-15,-17 0 16,0-17-16,53-1 16,-71 1-16,1-1 0,-1-17 15,-35 17-15,0-35 16,0 0-1,0 36-15,-18-19 16,18 1-16,-17-18 0,-1-35 16,18 53-16,-35-54 15,35 54-15,-36-71 16,19 71-16,-1 0 16,1 17-16,-19 0 0,19 18 15,-1 0-15,0 0 0,1 0 16,-1 18-16,18 0 15,-18-18-15</inkml:trace>
  <inkml:trace contextRef="#ctx0" brushRef="#br2" timeOffset="358636.6216">25277 13476 0,'0'0'0,"-18"0"0,-17-18 16,-1 18-1,-17 18-15,-52 0 16,34-1-16,-70 19 16,53-36-16,17 17 0,1 1 15,-1 0-15,-70-1 16,88 1-16,18-18 15,-18 18-15,18-18 0,-18 35 16,35-18-16,18 1 16,0 0-16,0-1 0,0 36 15,18-35 1,-18 17-16,17 0 0,-17-17 16,18 17-16,-18 1 0,0 34 15,0-17-15,0-18 16,0 36-16,-18-53 15,18 17-15,18-17 16,0-1-16,17-17 16,0 18-16,0-18 15,36 0-15,-18 17 16,0-17-16,0 18 0,0 0 16,0-1-16,52 19 15,-52-19-15,0 1 0,18-18 16,-36 0-1,18-18-15,-18 1 16,1-36-16,-36 35 16,17-52-1,-17 34-15,0-17 0,0 18 16,0-18-16,-35-35 16,17 35-16,1 0 15,-1 18-15,0 0 0,-17-18 16,35 35-16</inkml:trace>
  <inkml:trace contextRef="#ctx0" brushRef="#br2" timeOffset="359429.5262">27199 12788 0,'-53'0'15,"106"0"-15,-141 0 0,53 18 0,-1-18 16,-87 0 0,70 0-16,-106 0 0,89 0 15,-18 0-15,-1-18 0,-69 18 16,105 0-16,0 0 15,-35 18 1,52-18-16,19 17 16,17 1-16,0 0 15,17-1-15,-17 19 16,0-19-16,0 19 16,0-19-16,-35 54 15,17-54-15,-35 72 16,36-54-16,17 18 15,-18-18-15,36 36 16,17-1-16,-17-35 16,-1-17-16,19 0 15,-1-1-15,0 1 0,36 0 16,-36-1-16,0-17 16,54 0-16,-37 0 15,1 18-15,-17-18 16,17 18-16,17-18 0,-17 17 0,70 19 15,-52-36 1,-18 17-16,18 1 0,-1-1 16,1-17-16</inkml:trace>
  <inkml:trace contextRef="#ctx0" brushRef="#br2" timeOffset="359619.5902">27517 13705 0,'0'0'15,"0"-35"-15,-18 18 0,0-19 0,1 19 16,-19-72-1,1-16-15,35 34 16,-17 18-16,17 0 16,-18 0-16,18 18 0,0 0 0,-18-1 15,18 19 1,0-1-16,-17 1 0,-1 17 16,0 0-1</inkml:trace>
  <inkml:trace contextRef="#ctx0" brushRef="#br2" timeOffset="360926.8737">29051 11977 0,'-70'-18'16,"140"36"-16,-176-36 0,54 18 0,-54 0 16,35 0-16,18 0 15,-17 0-15,-1 0 0,-52 18 16,70-1-16,0-17 15,0 18-15,-18 0 16,36-1-16,17 1 16,18 0-16,-17 17 15,17-17-15,17-1 0,1 36 16,-18-35-16,0-1 16,-18 36-16,18-35 15,-17 17-15,-1-17 16,0 0-16,18-1 0,-17 1 15,-1 35-15,18-36 16,0 1-16,18 0 0,-1 17 16,1-17-16,35 17 15,-35-35-15,35 35 16,-18-17-16,-17-1 16,-1 1-16,1 0 0,-1 17 15,1-17-15,-18-1 16,0 1-1,18-1 17,-1-17-17,19 0-15,-1 0 16,-17 18-16,52-18 16,-35 0-16,36 18 15,-36-18-15,53 17 16,-35-17-16,0 0 15,18 0-15,-18 0 0,88 0 16,-88 0-16,70-17 16,-88 17-16,1 0 15,-1 0-15,18 0 16,-35 0-16,-1-18 16,1 18-1,-18-18 1,0 1-16,0-18 15,0 17-15,0-35 16,0-35 0,18 53-16,-1-71 15,1 53-15,-1-18 16,-17 1-16,0 17 0,0-18 16,0 36-16,-17-18 0,-36 0 15,35 53 1,-35-18-16,18 18 0,-18 0 15,-70 36-15,70-19 16,0 1-16,-53 35 16</inkml:trace>
  <inkml:trace contextRef="#ctx0" brushRef="#br2" timeOffset="361838.6432">25030 13529 0,'0'0'0,"17"-18"16,36 18-1,-35-17-15,52 17 16,-34 0 0,17 0-16,-36 0 15,1 0-15,17 0 0,-17 0 16,-1 0-16,1 0 0,-18 17 16,18 1-16,-18 0 15,0-1-15,-18 19 16,18-19-16,0 71 15,0-52-15,0 70 16,0-71-16,18 18 0,-18 0 16,17 0-16,-17-1 0,36 37 15,-36-54 1,17-17-16,-17 17 0,18 0 16,-18 0-16,0-17 15,-18-18-15,18 18 0,-35-18 16,17 0-1,-17 0-15,17 0 0,-35-18 0,18 18 16,-71-18 0,71 18-16,-18 0 0,0 0 15,-35 0-15,35 18 16,0 0-16</inkml:trace>
  <inkml:trace contextRef="#ctx0" brushRef="#br2" timeOffset="363573.1712">26882 14041 0,'17'0'15,"1"52"1,0-16-16,-1-1 16,-17 18-16,18 18 0,-18 70 15,0-71 1,0 1-16,0-1 0,0 1 15,0-18-15,0 0 0,0 35 16,0-70-16,0-1 16,0 1-16</inkml:trace>
  <inkml:trace contextRef="#ctx0" brushRef="#br2" timeOffset="363884.0196">26547 14534 0,'-18'0'0,"36"0"0,-36-17 16,36-1-16,-18 1 15,17-54 1,1 53-16,-1-17 0,36-18 15,0-35 1,0 53-16,-18-1 0,18 1 16,36-18-16,-36 36 15,-18-1-15,-18 18 0,19 0 16,-1 53 0,-17-36-16,-18 19 0,0-1 15,17 0-15,-17 36 16,0-53-16</inkml:trace>
  <inkml:trace contextRef="#ctx0" brushRef="#br2" timeOffset="375311.9756">24042 17339 0,'-18'0'16,"1"0"-1,34 0 1,18 0 0,1 0-16,70-18 15,-36 18-15,18-17 16,-17-1-16,70 0 16,-70 1-16,-1 17 15,-17 0-15,-18 0 0,18 0 16,-35 0-1,-36 17-15,-17 1 16,0-18 0,-1 0-16,1 0 15</inkml:trace>
  <inkml:trace contextRef="#ctx0" brushRef="#br2" timeOffset="375830.0366">24253 17127 0,'18'-17'16,"0"17"-1,-18-18-15,17 18 16,-34 0 15,-1 18-15,-17-18-16,17 17 15,-52 1-15,52-18 16,-17 18-16,-36-1 16,36-17-16,0 18 0,17-18 15,-17 18 1,35 17-16,0-18 15,17-17-15,19 36 0,17-1 16,-1-17-16,1-1 16,0 1-16,0 0 0,-18 17 15,36 0 1</inkml:trace>
  <inkml:trace contextRef="#ctx0" brushRef="#br0" timeOffset="405694.0251">16140 7532 0,'0'17'15,"0"19"-15,0-19 0,0 72 16,17-19-16,1-17 16,0 88-16,-1-70 15,-17 87 1,18-87-16,-1 52 15,1-70-15,-18-17 0,18 17 16,-1-36-16,-17 1 16,0 0-16,-17-36 15</inkml:trace>
  <inkml:trace contextRef="#ctx0" brushRef="#br0" timeOffset="405934.1777">16104 8396 0,'0'0'15,"18"35"-15,0 1 0,-1 17 0,1-18 16,0 0-16,17 36 16,0-54-16,-17 1 15,17-18-15,0 0 0,1 0 16,-1-18-16,0 1 0,18-36 15,-35 18-15,-1 17 16,-17-17-16,18-1 0,0 19 16,-18-1-1</inkml:trace>
  <inkml:trace contextRef="#ctx0" brushRef="#br0" timeOffset="416026.5823">16263 14076 0,'-18'0'15,"36"17"17,-18 1-32,18 17 0,-18 54 15,0-36-15,0 17 16,0 36 0,-18-53-16,18 35 15,0-17 1,0-54-16,0 1 0,0-1 15,18-17-15,-1 0 0</inkml:trace>
  <inkml:trace contextRef="#ctx0" brushRef="#br0" timeOffset="416199.2761">16492 14464 0,'0'0'0,"0"18"15,0-1 1,18 1 0,-18-1-16,0 1 15</inkml:trace>
  <inkml:trace contextRef="#ctx0" brushRef="#br0" timeOffset="416571.3892">16845 14376 0,'-17'0'15,"-1"17"1,0 36 0,18-17-16,0 34 0,0-35 15,36 36 1,-1-53-16,18-1 16,-18-17-16,18-17 15,-18-1-15,-17 0 0,-1 1 16,-17-54-16,-17 36 15,-1 0-15,-17-1 16,-36-34-16,36 52 16,-18 0-16,18 18 0,-18 0 15,18 18-15</inkml:trace>
  <inkml:trace contextRef="#ctx0" brushRef="#br0" timeOffset="420570.5136">16034 15205 0,'0'-18'16,"0"0"-16,-18 18 15,18-17-15,-18 17 16,1 0-16,-18 17 16,17 1-16,0 0 15,-17 35-15,35-18 16,-18 35-1,18-34-15,18 34 16,-18-34-16,35-1 16,1-35-16,-19 0 15,18 0-15,-17 0 0,0-18 0,17-17 16,-35 0 0,0-1-16,0-34 15,-18 35-15,1-1 0,-1 19 16,-17-54-16,17 36 15,1 17 1,17 36 0,17-1-1,-17 1-15</inkml:trace>
  <inkml:trace contextRef="#ctx0" brushRef="#br0" timeOffset="420731.7419">16228 15381 0,'0'0'15,"0"18"-15,17-1 0,1-17 16,-18 18 0,18-18-16,-1 0 0</inkml:trace>
  <inkml:trace contextRef="#ctx0" brushRef="#br0" timeOffset="421103.3427">16598 15169 0,'-35'-35'15,"17"35"-15,1 0 0,-19 18 16,19-1-1,-1 1-15,0 17 0,1 1 16,17-1-16,0 18 16,0-18-16,17-17 15,1-1-15,17-17 0,1 18 16,-19-18-16,1-18 16,0 18-16,-1-35 15,-17 17-15,0-17 0,0 18 16,-17-1-16,17 0 0,-18 18 15,18 18 1,0 52 0,0-17-16,0 0 15,18 0-15,-1 0 0,18 53 16,-17-53-16,0-18 16,-18 0-16</inkml:trace>
  <inkml:trace contextRef="#ctx0" brushRef="#br2" timeOffset="437875.9653">17039 14111 0,'-17'0'16,"17"-18"30,-18 18-30,18-17-16,-18 17 16,1-18-16,-36 18 15,35 0 1,-17 0-16,0 0 0,-18 0 0,-18 0 16,18 0-1,0 0-15,-35-17 16,35-1-16,0 18 0,18-18 15,-71 1 1,18 17-16,53 0 0,-1 0 16,1 0-16,-36 35 15,54-35-15,-1 18 16,1-1-16,-1-17 16,36 0-1,-1 0 1,-17 18-1,0-1 1,0 1 0,0 0-16,0 17 15,0 0-15,0 1 0,0-1 0,0 35 16,18-34 0,-18-1-16,0 36 15,0-36-15,0-18 0,0 19 16,17 17-1,-17-36-15,0 1 0,18-18 16,-18 18-16,18-18 16,-1 0-16,1 0 15,17 0-15,-17 0 0,53 0 16,-36 17-16,0-17 16,0 18-16,71-1 15,0 1 1,-35-18-16,-1 18 0,18-18 15,-17 17-15,-1-17 0,1 0 16,35 18-16,-53 0 16,35-18-16,-35 0 15,-18 0-15,0 0 16,1-18-16,-19 18 0,1-18 16,-18 1-16,0-1 15,-18-17-15,1 17 16,17-17-16,-18 17 0,0-17 15,1-18-15,-1-53 16,0 36-16,1-1 16,-1 1-16,-17-36 15,17 70-15,1 19 0,-1-1 16,-35 18-16,18 18 16,17-1-16,-35 19 15,36-19-15,-19 1 0</inkml:trace>
  <inkml:trace contextRef="#ctx0" brushRef="#br0" timeOffset="508180.6776">8043 8696 0,'0'0'16,"-17"-18"-16,-1 1 0,0-19 16,1 36-1,-1-17-15,1 17 0,-19 17 16,1 19-16,17-1 16,-17 0-16,17 18 0,-17 18 15,17-18-15,18 70 16,0-70-16,0 0 0,36 35 15,-1-53 1,0 1-16,18-19 0,-17 1 16,16 0-16,19-18 15,-36 0-15,1-18 0,16-17 16,-34-1-16,-18 19 16,0-1-16,18 1 0,-18-1 15,-18 36 1,18 17-1,0 18-15,18-36 16,-1 19-16,1-19 16,17 1-16,-17 0 0,17-18 0,18-18 15,-18 0 1,1-17-16,-36 0 16,0-1-16,0 19 15,-18-18-15,0-1 0,-17 1 0,-35 0 16,34 17-16,1 0 15,17 18-15,1 0 16,17 18-16,0 0 0,35 17 16</inkml:trace>
  <inkml:trace contextRef="#ctx0" brushRef="#br0" timeOffset="508781.0445">8520 9313 0,'-18'18'16,"36"-36"-16,-36 54 0,36-54 16,-1-17-1,1 17 1,0-35-16,-1 36 16,1-1-16,-1 0 15,1 18 1,0 18-1,-18 17-15,17 0 16,1-17-16,0 17 16,-1-35-16,1 18 0,0-18 15,-18-18-15,0 1 16,0-19 0,0 19-16,0-18 15,17 35 1,1 52-1,-1 1 1,1-17-16,0 17 0,-1-1 16,1-16-16,0 17 0,-1 35 15,1-71-15,-18 1 16,0 0-16,-18-1 16,1-34-16,-1-1 15,0 0-15,1-17 0,-1-53 16,18 35-16,0-70 15,0 52-15,18 18 16,17-35 0,0 70-16,-17 18 0,0 0 0,-1 18 15,-17 0-15,0-1 0,-17 19 16,-1-1-16,-35 35 16,18-34-16,-1-1 15,36-70 1,53-18-1,-35 17-15</inkml:trace>
  <inkml:trace contextRef="#ctx0" brushRef="#br0" timeOffset="509038.7229">9119 9137 0,'0'71'16,"0"-142"-16,0 177 0,0-89 0,0 19 15,0-19-15,0 1 16,18-18-16,0 0 0,17 0 15,-17-18-15,-18 1 16,35-19-16,-35 19 16,0-18-16,17-1 15,-17 19-15,-17 17 16,17 17 0,0 19-1,17-19-15,-17 1 0,36 17 16,-19-35-16,19 0 15,-19 0 1,1-18-16</inkml:trace>
  <inkml:trace contextRef="#ctx0" brushRef="#br0" timeOffset="509176.7045">9366 9084 0,'0'0'16,"0"-18"-16,0 1 15,18 17-15,17 0 0,-17 0 16,-1-18-16,54 18 15,-53-18-15,-1 18 0,1 0 16,-18-17-16</inkml:trace>
  <inkml:trace contextRef="#ctx0" brushRef="#br0" timeOffset="509372.4413">9437 8767 0,'17'35'15,"-34"-70"-15,34 105 0,1 36 16,-18-53-16,0 70 16,0-70-16,0 0 15,18 0-15,-18-18 0,17 18 16,1-53-16,-18 18 16,0-36-16,18-17 15</inkml:trace>
  <inkml:trace contextRef="#ctx0" brushRef="#br0" timeOffset="509582.03">9578 9260 0,'0'0'16,"18"18"-16,-1 0 0,1-1 15,-1 1 1,-17 0-16,18-18 0,0 0 16,-1-36-1,1 19-15,0-1 16,-1 0-16,19 1 15,-1 17 1,-17 0-16,-1 0 0,1 0 16,-1 17-16,19 1 15,-19-18-15,19 18 16</inkml:trace>
  <inkml:trace contextRef="#ctx0" brushRef="#br0" timeOffset="509966.1904">10707 8573 0,'0'0'0,"17"35"0,19 106 16,-19-53-16,19-17 16,-1 52-1,0-70-15,-17-18 0,35 18 16,-36-35 0,1-18-16,0-18 0,-18-70 15,17 35-15,-17-70 16,-17 34-16,17 19 15,-18-18-15,0-36 16,18 89-16,-17 17 0,-1 18 16,18 53-1,18-17 1,-18-1-16,17 0 0</inkml:trace>
  <inkml:trace contextRef="#ctx0" brushRef="#br0" timeOffset="510122.5761">11254 9066 0,'0'0'0,"17"36"0,-17-19 0,18 19 15,-18-19-15,18 1 16,-1-18-16,1-18 16,-18-17-1,0 17-15,-18-17 0</inkml:trace>
  <inkml:trace contextRef="#ctx0" brushRef="#br0" timeOffset="510249.1836">11307 8872 0,'0'0'16,"52"18"-16,-34-18 16,17 18-16,1-18 15,-1 0-15</inkml:trace>
  <inkml:trace contextRef="#ctx0" brushRef="#br0" timeOffset="510449.0729">11448 8925 0,'53'-17'0,"-106"34"0,17 1 0,19 0 16,-1-1-16,18 1 15,18-18-15,-1 17 0,1 1 16,35 0 0,-18-1-16,0 1 0,-17 0 15,17-18-15,-17 17 16,-18 1-16,-18-18 15,-52 18-15,52-18 16,-17 0-16,0 0 0,-18 0 16,35 0-16,18-18 15</inkml:trace>
  <inkml:trace contextRef="#ctx0" brushRef="#br0" timeOffset="510583.078">11659 9049 0,'0'0'16,"18"35"-16,-18-17 0,0-1 16,18 19-16,-1-19 15,-17 1-15,18-18 16</inkml:trace>
  <inkml:trace contextRef="#ctx0" brushRef="#br0" timeOffset="510706.6853">11659 8855 0,'0'0'16,"0"-18"-16,18 36 15,0-1 1</inkml:trace>
  <inkml:trace contextRef="#ctx0" brushRef="#br0" timeOffset="510934.2195">11871 9031 0,'0'0'0,"0"18"0,-18 17 15,36-17-15,-18-1 0,35 19 16,-17-36 0,0 17-16,-1-17 0,1 0 15,-18-17-15,17-1 16,-17 0-16,0 1 0,0-1 15,0-17-15,-17-1 16,17 19-16</inkml:trace>
  <inkml:trace contextRef="#ctx0" brushRef="#br0" timeOffset="511156.7855">12030 9084 0,'0'0'15,"17"18"-15,1-18 0,0 0 16,-18-18 15,17-17-15,1 17-16,0 0 15,-1 1-15,1 17 16,17 0 0,-17 0-16,-18 17 0,17-17 15,1 18-15,-18 0 0,18 17 16,-18-17-1,-18-1-15</inkml:trace>
  <inkml:trace contextRef="#ctx0" brushRef="#br0" timeOffset="526622.0452">6720 9049 0,'0'0'15,"18"0"1,35 0 0,35-18-1,-53 0-15,1 18 16,17 0-16,-18-17 0,18 17 16,-36 0-16,1 0 15</inkml:trace>
  <inkml:trace contextRef="#ctx0" brushRef="#br0" timeOffset="526861.1712">7020 8925 0,'0'0'16,"18"0"-16,0 18 0,34-18 15,-34 0-15,17 0 0,18 18 16,-17-18 0,-19 17-16,-17 18 15,0-17-15,-17 0 0,-19 17 16,-17 18-16,18-35 16,-53 35-1</inkml:trace>
  <inkml:trace contextRef="#ctx0" brushRef="#br0" timeOffset="562661.5893">7179 12347 0,'0'18'15,"0"0"-15,35 87 16,-17-16-16,17-19 15,1 18-15,16 106 16,-34-123-16,17 70 16,-17-106-16,-18 1 15,-18-72 1,1-52 0,-19-71-1,36 71-15,-17 0 0,17 17 16,35-87-16,-17 105 15,17 35-15,0 0 0,18 18 16,53 36-16,-53 17 16,-18 0-16,0-1 0,-17 90 15,-36-1 1,-17-88-16,0 0 16,0-1-16,-18 1 0,-18 0 15,36-53-15,17 0 16,18-17-1,18-54-15,17 36 16</inkml:trace>
  <inkml:trace contextRef="#ctx0" brushRef="#br0" timeOffset="562930.5643">7867 12841 0,'0'0'16,"0"88"-16,0-35 0,0 0 15,18 0-15,17 18 16,-17-36-16,17 0 0,0-35 16,36 18-1,-36-36-15,-17-17 0,17 17 16,-35-17-16,0-53 16,-18 35-16,1 18 0,-1-1 15,-17 19-15,-18-19 16,35 19-16,0 17 15,1 0-15,-1 17 0,18 1 16,35 17 0,-17-35-16</inkml:trace>
  <inkml:trace contextRef="#ctx0" brushRef="#br0" timeOffset="563520.3032">8220 12965 0,'0'0'0,"0"17"16,0 1-16,0 0 15,17-1 1,-17 1-16,18-18 0,0 0 16,-1 0-1,-17-18 17,18 18-17,0 0 1,17 0-1,0 0-15,-17 0 16,-1 0-16,1 0 0,0 0 16,-36 18-1,0-18 1,1 0-16,-1-18 16,0 18-16,18-17 15,0-1-15,18-17 16,0 17-16,35 18 15,-18 0-15,18 0 16,-18 0-16,-17 0 16,17 0-16,0 18 15,-17-18-15,-36 17 32,1-17-17,17 18 16,17-36-15,1 18-16,-18-17 0,18 17 16,-18-18-16,0 0 0,17 1 15,1 34 1,0 19 0,-18-19-1,17 19-15,1-19 0,-1 36 16,1 0-1</inkml:trace>
  <inkml:trace contextRef="#ctx0" brushRef="#br0" timeOffset="563859.5031">9084 12894 0,'0'0'0,"-18"-18"16,1 1-1,-1 17-15,0 35 16,1-17 0,-1-1-16,18 1 0,0 0 15,18-1-15,17 36 16,-17-53-16,17 35 15,-17-17-15,-18 0 16,0-1 0,-53 1-16,35-18 15,0 0-15,-17 0 0,18 0 16,-1 0-16,18-35 16,0 17-16</inkml:trace>
  <inkml:trace contextRef="#ctx0" brushRef="#br0" timeOffset="563983.632">9172 12947 0,'0'18'0,"0"-36"16,18 53-16,0 1 0,-18-1 15,0 0-15,17 18 16,1-35-16,-18-1 16,17-17-16</inkml:trace>
  <inkml:trace contextRef="#ctx0" brushRef="#br0" timeOffset="564125.7314">9225 12859 0,'0'0'16,"0"-18"-16,18 18 31,-1 0-31,1 18 0,0-1 16</inkml:trace>
  <inkml:trace contextRef="#ctx0" brushRef="#br0" timeOffset="564644.6997">9366 12965 0,'-17'17'16,"17"1"-16,0 0 15,0 17-15,0-18 16,17 19-16,1-19 15,0-17-15,-1 18 16,1-18-16,-1-18 0,1 1 0,17-19 16,-35-16-1,18-1-15,-18 17 16,0-17-16,0-70 16,0 52-16,-18 18 0,1 1 15,-19-19 1,19 53-16,-1 18 0,1 18 15,-1 17-15,0 1 0,1 69 16,17-34-16,0-1 16,35 54-1,-17-71-15,-1 0 0,18-18 16,-17 0-16,0-17 0,35 0 16,-36-1-16,1-17 15,17-17-15,-17-1 0,-1-35 16,-17 35-16,0-17 15,0 18-15,0-19 16,-17 1-16,-1 17 16,1 18-16,-1 0 0,18 18 15,0 0-15,0 17 0,18 18 16,17-18-16,-18-17 16,19-1-16,17 19 15,-18-36-15,0 17 16,-17-17-16,0 0 0,-1 0 15</inkml:trace>
  <inkml:trace contextRef="#ctx0" brushRef="#br0" timeOffset="564815.6666">10054 12647 0,'18'35'16,"-18"-17"0,0 0-16,17-1 15</inkml:trace>
  <inkml:trace contextRef="#ctx0" brushRef="#br0" timeOffset="564927.2444">10125 13088 0,'17'0'16,"-17"-18"-16</inkml:trace>
  <inkml:trace contextRef="#ctx0" brushRef="#br0" timeOffset="566162.3869">11060 12453 0,'35'18'16,"-17"-18"-16,34 0 16,54 17-1,-53-34-15,18 17 0,-18-18 16,17 18-16,-35-18 0,18 18 15,-35-17-15,0 17 16</inkml:trace>
  <inkml:trace contextRef="#ctx0" brushRef="#br0" timeOffset="566446.7651">11448 12506 0,'35'35'15,"-17"-17"-15,-1 52 16,1-34-16,-1 17 16,1 0-16,0 88 15,-1-88-15,1 17 0,0-17 16,-1 0-16,1 53 16,0-71-16,-18-17 15,0 17-15,-36-17 16,-34-18-16,34-18 15,-16 0-15,-1 1 0,-18-1 16,1 18-16,-54-18 16,54 36-16,17 0 15,0 17-15</inkml:trace>
  <inkml:trace contextRef="#ctx0" brushRef="#br1" timeOffset="575828.5913">20038 8961 0,'-18'0'15,"1"0"1,34 17 0,1 1-16,-1 17 0,125 89 15,-90-89 1,72 53-1,-71-35-15,35 18 16,-53-54-16,36 18 16,-53-17-16,-36-18 15,0-18 1</inkml:trace>
  <inkml:trace contextRef="#ctx0" brushRef="#br1" timeOffset="576162.406">20567 8890 0,'0'0'0,"18"0"0,-1-18 15,-34 36 1,-19 35 0,1-18-16,-71 89 15,53-36-15,-17-18 0,-1 19 16,18-19-16,-17 54 15,52-71-15,18-18 0,0 0 16</inkml:trace>
  <inkml:trace contextRef="#ctx0" brushRef="#br1" timeOffset="577001.0863">20108 11765 0,'-53'0'15,"106"0"-15,-123 0 16,87 18-1,89 17 1,-53 0-16,0-17 0,53 35 16,-36-18-1,-17 0-15,0-17 0,0 17 16,-17-17-16,16 17 16,-34-35-16,-36 0 15,1-17 1</inkml:trace>
  <inkml:trace contextRef="#ctx0" brushRef="#br1" timeOffset="577128.1383">20408 11765 0,'0'0'15,"-17"18"-15,-1 17 0,0 0 16,1 18-16,-1 0 16,0 0-16,-17 0 0,0 53 15,17-53-15,18 0 16</inkml:trace>
  <inkml:trace contextRef="#ctx0" brushRef="#br1" timeOffset="577955.8431">22119 11712 0,'0'0'15,"-17"0"-15,34 18 0,18 17 16,18 0-16,0 1 15,0-1-15,18 0 0,-18 1 16,70 34 0,-35-35-16,-52-17 15,-1-18-15,-17 0 0,-1 0 16</inkml:trace>
  <inkml:trace contextRef="#ctx0" brushRef="#br1" timeOffset="578105.219">22595 11712 0,'-52'71'0,"104"-142"16,-140 212-16,53-70 0,-36 88 15,36-89-15,-18 71 16,36-70-16,-1-18 16,0 17-16</inkml:trace>
  <inkml:trace contextRef="#ctx0" brushRef="#br1" timeOffset="578481.0404">22331 13476 0,'-35'-18'16,"70"36"-16,-88-36 0,35 1 0,1 17 0,34 17 31,19 36-15,16-17-16,-16-1 15,17 0-15,53 18 16,-36-18 0,-35-17-16,-17-18 0</inkml:trace>
  <inkml:trace contextRef="#ctx0" brushRef="#br1" timeOffset="578634.3355">22507 13388 0,'0'0'16,"-35"53"-16,17 0 0,-17 0 16,17 0-16,-35 70 15,53-52-15,-17-1 0,-1 1 16,18-1-16</inkml:trace>
  <inkml:trace contextRef="#ctx0" brushRef="#br1" timeOffset="579125.7528">22278 15946 0,'0'0'16,"0"17"-16,18 1 0,52 35 16,-35-18-1,36 0-15,-18 1 0,17-1 16,-17 0-16,18-17 0,-18 17 16,0-17-16,17 17 15,-52-17-15,0-18 0</inkml:trace>
  <inkml:trace contextRef="#ctx0" brushRef="#br1" timeOffset="579263.6747">22648 15981 0,'0'0'16,"-35"35"-16,17 0 0,1 1 0,-1 17 16,18 70-1,0-52-15,18 17 16,-1-53-16,1 0 0</inkml:trace>
  <inkml:trace contextRef="#ctx0" brushRef="#br1" timeOffset="580165.7042">22260 8943 0,'-35'-18'16,"35"36"15,18 0-31,17 17 16,0 0-16,124 89 15,-36-36 1,-70-35-16,53 17 15,-71-52-15,-17 17 0,17-17 16</inkml:trace>
  <inkml:trace contextRef="#ctx0" brushRef="#br1" timeOffset="580337.627">22648 9102 0,'0'0'16,"-70"123"-16,35-70 16,-18 18-16,-18 52 15,36-70-15,-1 0 0,19 17 16,-1-34-16</inkml:trace>
  <inkml:trace contextRef="#ctx0" brushRef="#br1" timeOffset="582150.1283">24448 12876 0,'0'0'0,"17"18"15,1-18-15,52 35 16,-34-17-16,17 0 0,-1-1 16,54 36-1,-70-18-15,16-17 0,-16 0 16,-1-1-16,0 1 0,-17-18 15</inkml:trace>
  <inkml:trace contextRef="#ctx0" brushRef="#br1" timeOffset="582334.3089">24853 12771 0,'-35'70'15,"17"1"-15,-52 52 16,17-52-16,18-1 16,-1 1-16,-34 70 15,52-88-15,18 0 0,-18-18 16</inkml:trace>
  <inkml:trace contextRef="#ctx0" brushRef="#br0" timeOffset="590614.1536">7161 14358 0,'0'-35'15,"0"17"-15,0 1 16,18-1-1,-18 0-15,0 1 16,0 34 0,0 36-1,-18 0-15,18 18 0,0 17 16,0 0-16,18 141 16,-18-88-16,0 177 15,0-159-15,0 17 16,0 0-16,-18 160 15,18-72-15,0-158 16,0 0-16,18-18 16,-18 0-16,0 71 15,0-124-15,-18 36 16,1-54-16,-1 1 16,0-18-1,18-18-15</inkml:trace>
  <inkml:trace contextRef="#ctx0" brushRef="#br0" timeOffset="591028.7952">6668 16757 0,'-18'0'16,"36"0"-16,-54 0 0,54 18 16,0-18-16,-1 0 15,18 0-15,18 0 0,106 0 16,-71 0-16,18 0 16,141 17-1,-106-17-15,18 18 0,17 0 16,1-18-16,17 17 0,17-17 15,213 18-15,-195-18 16,247 17-16,-246 1 16,17-18-16,-18 18 0,0-1 15,212 36-15,-247-17 16,0-1-16,-17-18 16,-19 1-16,1 17 0,88-17 15,-141 0-15,-18-18 16,36 0-16,-89 0 15,0-18-15</inkml:trace>
  <inkml:trace contextRef="#ctx0" brushRef="#br0" timeOffset="591916.7464">7885 14323 0,'-18'0'15,"36"0"-15,-36-18 0,0 18 16,18 18 0,18 35-1,-18-18 1,18 0-16,-1 36 15,1-36-15,17 53 16,0-35-16,-17 0 0,17 0 16,1 0-16,34 70 15,-17-70-15,0 18 0,70 35 16,-52-36 0,88 54-16,-71-71 15,106 70-15,-88-70 16,123 71-16,-123-72 15,17 1-15,-17 0 16,18-17-16,-18 16 0,141 37 16,-124-54-16,0 0 15,107 36-15,-107-36 16,-17 0-16,0-17 16,0 17-16,0-17 0,70 17 15,-88-35-15,53 18 16,-70-18-16,-18 0 15,35 0-15,-70 17 16,-1-17-16</inkml:trace>
  <inkml:trace contextRef="#ctx0" brushRef="#br0" timeOffset="592478.9454">11889 16016 0,'17'0'16,"36"18"-1,-18-18-15,54 0 16,-54 0-16,18 0 16,-18 0-16,53-18 15,-70 18-15,17-18 16,-17 1-1,-36 17-15,-17 0 0,17 17 16,-35-17 0,36 18-16,-1 0 0,0 17 15,18 0-15,0-17 16,0 17-16,18 1 16,0-1-16,-1 0 0,1 0 15,17 36-15,-17-53 16,0 17-16,-18-18 0,0 19 15,-18-1 1,0-35-16,1 18 0,-36-18 16,17 0-16,19 0 15,-18 0-15,-36 0 16,36 0-16,17 0 16,-17 17-16</inkml:trace>
  <inkml:trace contextRef="#ctx0" brushRef="#br0" timeOffset="592988.8331">8467 17357 0,'0'0'0,"35"0"31,53 0-15,-35-18-16,71 18 15,-72 0-15,54 18 16,-53-18-16,-18 0 16,-17 0-16,0 0 0</inkml:trace>
  <inkml:trace contextRef="#ctx0" brushRef="#br0" timeOffset="593128.0952">8573 17463 0,'17'35'15,"-34"-70"-15,69 87 16,-16-52-16,17 0 0,0 0 0,-1 0 16,54-17-1,-53 17-15,-18-18 0,1 18 16</inkml:trace>
  <inkml:trace contextRef="#ctx0" brushRef="#br0" timeOffset="593285.1246">8696 17145 0,'35'71'16,"-70"-142"-16,88 194 0,-35-70 0,17 0 15,0 106-15,-17-88 16</inkml:trace>
  <inkml:trace contextRef="#ctx0" brushRef="#br0" timeOffset="593457.144">8925 17286 0,'0'0'16,"36"88"-16,-36-35 0,17 0 15,18 35-15,-35-52 16</inkml:trace>
  <inkml:trace contextRef="#ctx0" brushRef="#br0" timeOffset="593707.0085">9243 17392 0,'17'18'0,"1"17"16,0 0-16,17 18 16,-17-18-1,-1-17-15,1 0 16</inkml:trace>
  <inkml:trace contextRef="#ctx0" brushRef="#br0" timeOffset="593839.7956">9225 17233 0,'-17'0'15,"34"0"-15,1 0 0,17 0 16,0 0-16</inkml:trace>
  <inkml:trace contextRef="#ctx0" brushRef="#br0" timeOffset="593990.1453">9419 17374 0,'18'0'15,"-1"0"-15,1 0 16,35-17-16,-18 17 16,1-18-16,-19 18 15</inkml:trace>
  <inkml:trace contextRef="#ctx0" brushRef="#br0" timeOffset="594128.6654">9507 17216 0,'0'0'16,"18"70"-16,-18-17 0,18-18 15,-1 1-15,1 69 16</inkml:trace>
  <inkml:trace contextRef="#ctx0" brushRef="#br0" timeOffset="594978.7768">9684 17551 0,'0'0'0,"17"17"15,19 1-15,-19-18 0,19-53 16,-19 35-16,1 1 16,-18-1-16,0 1 15,0-1-15,-18 0 0,-17 1 16,17 17 0,1 0-16,17 17 0,-18-17 15,0 18-15,18 17 16,0 0-16,0-17 0,18 17 15,0-17-15,35 17 16,-36-17-16,1-18 16,17 0-16,-17 0 0,-1-35 15,-17-1-15,0 19 16,0-36 0,0 35-16,0 1 0,18 17 15,0 0 1,-1 17-16,1 1 15,17-1 1,-17 1-16,-18 0 16,0-1-16,0 1 15,-18 0 1,18-1-16,-17 1 16,34 0-1,1-18 1,0 0-1,-18-18-15,17 0 16,-17 1 0,0-1-16,0 0 15,0 1-15,0-1 16,0 36 31,18-1-47,-1-17 15,1 0-15,0-17 16,-1 17 0,-17-18-16,18 18 31,-18-18-15,18 18-16,-1 0 15,19 0-15,-1 0 16,0-17-16,-17 17 15,-1-18 1,-34 18 0,-1-17-1,0 17-15,1-18 0,-1 0 16,1-17-16,17 17 16</inkml:trace>
  <inkml:trace contextRef="#ctx0" brushRef="#br0" timeOffset="595086.7315">10213 17321 0,'0'0'0,"0"36"15,0-19-15,0 1 16,0 17-16,18 18 16,-18-18-16,0 1 15,17 17-15,1-53 16,-1 17-16</inkml:trace>
  <inkml:trace contextRef="#ctx0" brushRef="#br0" timeOffset="595226.424">10354 17463 0,'0'0'15,"0"35"-15,18 0 0,-18 0 0,53 1 16,-36-19 0,1 1-16</inkml:trace>
  <inkml:trace contextRef="#ctx0" brushRef="#br0" timeOffset="595348.0189">10442 17357 0</inkml:trace>
  <inkml:trace contextRef="#ctx0" brushRef="#br0" timeOffset="595594.6773">10530 17533 0,'0'35'16,"0"-70"-16,18 88 0,-18-35 0,18-1 0,35-17 16,-36 0-1,1-17-15,0 17 16,-18-18-1,0 0-15,0-17 0,-36 17 16,19 1-16,-1-1 16,18 1-16,0 34 31,18-17-15</inkml:trace>
  <inkml:trace contextRef="#ctx0" brushRef="#br0" timeOffset="595759.0744">10830 17515 0,'18'-35'15,"-18"18"-15,18 17 16,-1-18 0,1 18-16,35 18 15,-53-1-15,17 1 16,1-1-16,-18 1 0</inkml:trace>
  <inkml:trace contextRef="#ctx0" brushRef="#br0" timeOffset="596515.6372">10830 17498 0,'0'0'16,"0"17"15,0 19-15,0-19-16,0 36 16,0-35-16,-17 17 15,34-52 16,1-36-15,0-18-16,17 36 16,-18-18-16,1 53 15,17-18-15,-17 18 16,0 18 0,-18 0-16,17 17 0,-17 0 15,0 18-15,0 0 16,0-35-16,0-1 15</inkml:trace>
  <inkml:trace contextRef="#ctx0" brushRef="#br0" timeOffset="608308.187">5027 15593 0,'0'17'16,"0"-34"-16,18 52 0,-1-35 0,54 18 16,-1-18-1,89 17-15,-71-17 16,1 0-16,-1 0 0,71 18 15,-89 0 1,36-1-16,-71-17 16,1 0-16</inkml:trace>
  <inkml:trace contextRef="#ctx0" brushRef="#br0" timeOffset="608561.0804">5697 15487 0,'-17'0'16,"34"0"-16,1 0 0,35 0 16,-18 18-16,71 17 15,-53-17 1,0-1-16,-18 1 0,71 35 16,-71-18-16,1-17 15,-1-1-15,0 19 16,-35-19-16,18 1 0,-18-1 15,0 1-15,-53 17 16,0 1-16,18-1 16,-36 0-16,18 0 0,-17 1 15</inkml:trace>
  <inkml:trace contextRef="#ctx0" brushRef="#br0" timeOffset="615950.9844">18415 17463 0,'18'0'15,"35"0"1,-18 0 0,0 0-16,-17 0 0,17 0 15,-17 0-15,-1 0 0</inkml:trace>
  <inkml:trace contextRef="#ctx0" brushRef="#br0" timeOffset="616084.5162">18468 17639 0,'0'0'0,"18"0"16,34 0 0,-16 0-16,-19 0 0,19-18 15,-1 18-15,18-17 16</inkml:trace>
  <inkml:trace contextRef="#ctx0" brushRef="#br0" timeOffset="616268.3524">18979 17339 0,'-17'124'15,"34"-248"-15,-34 300 0,17-105 0,0 0 16,17-1-16,1 1 0,0-1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2" y="1243534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Regularizing your neural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7513" y="3665299"/>
            <a:ext cx="69102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Dropout</a:t>
            </a:r>
          </a:p>
          <a:p>
            <a:pPr algn="ctr"/>
            <a:r>
              <a:rPr lang="en-US" sz="6600" dirty="0"/>
              <a:t>regularization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D435414-6B43-4540-8D7D-077F8069A830}"/>
              </a:ext>
            </a:extLst>
          </p:cNvPr>
          <p:cNvSpPr/>
          <p:nvPr/>
        </p:nvSpPr>
        <p:spPr>
          <a:xfrm>
            <a:off x="6357257" y="1872343"/>
            <a:ext cx="5686180" cy="3722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regularization</a:t>
            </a:r>
          </a:p>
        </p:txBody>
      </p:sp>
      <p:grpSp>
        <p:nvGrpSpPr>
          <p:cNvPr id="480" name="Group 479"/>
          <p:cNvGrpSpPr/>
          <p:nvPr/>
        </p:nvGrpSpPr>
        <p:grpSpPr>
          <a:xfrm>
            <a:off x="226170" y="2431258"/>
            <a:ext cx="5263368" cy="3080230"/>
            <a:chOff x="232268" y="1001512"/>
            <a:chExt cx="4246425" cy="21815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32268" y="1001512"/>
                  <a:ext cx="548640" cy="640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68" y="1001512"/>
                  <a:ext cx="548640" cy="6400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32268" y="1515329"/>
                  <a:ext cx="548640" cy="640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68" y="1515329"/>
                  <a:ext cx="548640" cy="6400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2847055" y="1221926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2847055" y="1736134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Oval 9"/>
            <p:cNvSpPr/>
            <p:nvPr/>
          </p:nvSpPr>
          <p:spPr>
            <a:xfrm>
              <a:off x="2847055" y="2271618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Oval 10"/>
            <p:cNvSpPr/>
            <p:nvPr/>
          </p:nvSpPr>
          <p:spPr>
            <a:xfrm>
              <a:off x="1427206" y="1736134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Oval 11"/>
            <p:cNvSpPr/>
            <p:nvPr/>
          </p:nvSpPr>
          <p:spPr>
            <a:xfrm>
              <a:off x="1427206" y="2271618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1424533" y="1221926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3530033" y="1945340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78806" y="1873588"/>
                  <a:ext cx="299887" cy="3541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806" y="1873588"/>
                  <a:ext cx="299887" cy="3541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2139198" y="1736134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Oval 17"/>
            <p:cNvSpPr/>
            <p:nvPr/>
          </p:nvSpPr>
          <p:spPr>
            <a:xfrm>
              <a:off x="2137130" y="2271618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2139198" y="1221926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50" name="Straight Arrow Connector 49"/>
            <p:cNvCxnSpPr>
              <a:stCxn id="15" idx="6"/>
              <a:endCxn id="16" idx="1"/>
            </p:cNvCxnSpPr>
            <p:nvPr/>
          </p:nvCxnSpPr>
          <p:spPr>
            <a:xfrm>
              <a:off x="3750509" y="2044967"/>
              <a:ext cx="428297" cy="56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2847055" y="2764549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7" name="Oval 216"/>
            <p:cNvSpPr/>
            <p:nvPr/>
          </p:nvSpPr>
          <p:spPr>
            <a:xfrm>
              <a:off x="1459494" y="2764549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8" name="Oval 217"/>
            <p:cNvSpPr/>
            <p:nvPr/>
          </p:nvSpPr>
          <p:spPr>
            <a:xfrm>
              <a:off x="2139198" y="2764549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/>
                <p:cNvSpPr txBox="1"/>
                <p:nvPr/>
              </p:nvSpPr>
              <p:spPr>
                <a:xfrm>
                  <a:off x="232268" y="2542961"/>
                  <a:ext cx="548640" cy="640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9" name="TextBox 2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68" y="2542961"/>
                  <a:ext cx="548640" cy="6400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Box 222"/>
                <p:cNvSpPr txBox="1"/>
                <p:nvPr/>
              </p:nvSpPr>
              <p:spPr>
                <a:xfrm>
                  <a:off x="232268" y="2029145"/>
                  <a:ext cx="548640" cy="640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3" name="TextBox 2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68" y="2029145"/>
                  <a:ext cx="548640" cy="6400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4" name="Straight Arrow Connector 223"/>
            <p:cNvCxnSpPr>
              <a:stCxn id="216" idx="6"/>
              <a:endCxn id="15" idx="2"/>
            </p:cNvCxnSpPr>
            <p:nvPr/>
          </p:nvCxnSpPr>
          <p:spPr>
            <a:xfrm flipV="1">
              <a:off x="3067531" y="2044967"/>
              <a:ext cx="462502" cy="8192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10" idx="6"/>
              <a:endCxn id="15" idx="2"/>
            </p:cNvCxnSpPr>
            <p:nvPr/>
          </p:nvCxnSpPr>
          <p:spPr>
            <a:xfrm flipV="1">
              <a:off x="3067531" y="2044967"/>
              <a:ext cx="462502" cy="32627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stCxn id="9" idx="6"/>
              <a:endCxn id="15" idx="2"/>
            </p:cNvCxnSpPr>
            <p:nvPr/>
          </p:nvCxnSpPr>
          <p:spPr>
            <a:xfrm>
              <a:off x="3067531" y="1835761"/>
              <a:ext cx="462502" cy="20920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>
              <a:stCxn id="8" idx="6"/>
              <a:endCxn id="15" idx="2"/>
            </p:cNvCxnSpPr>
            <p:nvPr/>
          </p:nvCxnSpPr>
          <p:spPr>
            <a:xfrm>
              <a:off x="3067531" y="1321553"/>
              <a:ext cx="462502" cy="72341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stCxn id="218" idx="6"/>
              <a:endCxn id="216" idx="2"/>
            </p:cNvCxnSpPr>
            <p:nvPr/>
          </p:nvCxnSpPr>
          <p:spPr>
            <a:xfrm>
              <a:off x="2359674" y="2864176"/>
              <a:ext cx="487381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18" idx="6"/>
              <a:endCxn id="216" idx="2"/>
            </p:cNvCxnSpPr>
            <p:nvPr/>
          </p:nvCxnSpPr>
          <p:spPr>
            <a:xfrm>
              <a:off x="2357606" y="2371245"/>
              <a:ext cx="489449" cy="4929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stCxn id="17" idx="6"/>
              <a:endCxn id="216" idx="2"/>
            </p:cNvCxnSpPr>
            <p:nvPr/>
          </p:nvCxnSpPr>
          <p:spPr>
            <a:xfrm>
              <a:off x="2359674" y="1835761"/>
              <a:ext cx="487381" cy="10284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>
              <a:stCxn id="19" idx="6"/>
              <a:endCxn id="216" idx="2"/>
            </p:cNvCxnSpPr>
            <p:nvPr/>
          </p:nvCxnSpPr>
          <p:spPr>
            <a:xfrm>
              <a:off x="2359674" y="1321553"/>
              <a:ext cx="487381" cy="154262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19" idx="6"/>
              <a:endCxn id="10" idx="2"/>
            </p:cNvCxnSpPr>
            <p:nvPr/>
          </p:nvCxnSpPr>
          <p:spPr>
            <a:xfrm>
              <a:off x="2359674" y="1321553"/>
              <a:ext cx="487381" cy="10496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stCxn id="17" idx="6"/>
              <a:endCxn id="10" idx="2"/>
            </p:cNvCxnSpPr>
            <p:nvPr/>
          </p:nvCxnSpPr>
          <p:spPr>
            <a:xfrm>
              <a:off x="2359674" y="1835761"/>
              <a:ext cx="487381" cy="5354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stCxn id="18" idx="6"/>
              <a:endCxn id="10" idx="2"/>
            </p:cNvCxnSpPr>
            <p:nvPr/>
          </p:nvCxnSpPr>
          <p:spPr>
            <a:xfrm>
              <a:off x="2357606" y="2371245"/>
              <a:ext cx="48944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>
              <a:stCxn id="218" idx="6"/>
              <a:endCxn id="10" idx="2"/>
            </p:cNvCxnSpPr>
            <p:nvPr/>
          </p:nvCxnSpPr>
          <p:spPr>
            <a:xfrm flipV="1">
              <a:off x="2359674" y="2371245"/>
              <a:ext cx="487381" cy="4929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>
              <a:stCxn id="218" idx="6"/>
              <a:endCxn id="9" idx="2"/>
            </p:cNvCxnSpPr>
            <p:nvPr/>
          </p:nvCxnSpPr>
          <p:spPr>
            <a:xfrm flipV="1">
              <a:off x="2359674" y="1835761"/>
              <a:ext cx="487381" cy="10284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>
              <a:stCxn id="218" idx="6"/>
              <a:endCxn id="8" idx="2"/>
            </p:cNvCxnSpPr>
            <p:nvPr/>
          </p:nvCxnSpPr>
          <p:spPr>
            <a:xfrm flipV="1">
              <a:off x="2359674" y="1321553"/>
              <a:ext cx="487381" cy="154262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>
              <a:stCxn id="18" idx="6"/>
              <a:endCxn id="9" idx="2"/>
            </p:cNvCxnSpPr>
            <p:nvPr/>
          </p:nvCxnSpPr>
          <p:spPr>
            <a:xfrm flipV="1">
              <a:off x="2357606" y="1835761"/>
              <a:ext cx="489449" cy="5354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stCxn id="17" idx="6"/>
              <a:endCxn id="8" idx="2"/>
            </p:cNvCxnSpPr>
            <p:nvPr/>
          </p:nvCxnSpPr>
          <p:spPr>
            <a:xfrm flipV="1">
              <a:off x="2359674" y="1321553"/>
              <a:ext cx="487381" cy="5142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stCxn id="17" idx="6"/>
              <a:endCxn id="9" idx="2"/>
            </p:cNvCxnSpPr>
            <p:nvPr/>
          </p:nvCxnSpPr>
          <p:spPr>
            <a:xfrm>
              <a:off x="2359674" y="1835761"/>
              <a:ext cx="487381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/>
            <p:cNvCxnSpPr>
              <a:stCxn id="18" idx="6"/>
              <a:endCxn id="8" idx="2"/>
            </p:cNvCxnSpPr>
            <p:nvPr/>
          </p:nvCxnSpPr>
          <p:spPr>
            <a:xfrm flipV="1">
              <a:off x="2357606" y="1321553"/>
              <a:ext cx="489449" cy="10496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>
              <a:stCxn id="19" idx="6"/>
              <a:endCxn id="9" idx="2"/>
            </p:cNvCxnSpPr>
            <p:nvPr/>
          </p:nvCxnSpPr>
          <p:spPr>
            <a:xfrm>
              <a:off x="2359674" y="1321553"/>
              <a:ext cx="487381" cy="5142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stCxn id="19" idx="6"/>
              <a:endCxn id="8" idx="2"/>
            </p:cNvCxnSpPr>
            <p:nvPr/>
          </p:nvCxnSpPr>
          <p:spPr>
            <a:xfrm>
              <a:off x="2359674" y="1321553"/>
              <a:ext cx="487381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>
              <a:stCxn id="13" idx="6"/>
              <a:endCxn id="17" idx="2"/>
            </p:cNvCxnSpPr>
            <p:nvPr/>
          </p:nvCxnSpPr>
          <p:spPr>
            <a:xfrm>
              <a:off x="1645009" y="1321553"/>
              <a:ext cx="494189" cy="5142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>
              <a:stCxn id="11" idx="6"/>
              <a:endCxn id="17" idx="2"/>
            </p:cNvCxnSpPr>
            <p:nvPr/>
          </p:nvCxnSpPr>
          <p:spPr>
            <a:xfrm>
              <a:off x="1647682" y="1835761"/>
              <a:ext cx="49151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stCxn id="11" idx="6"/>
              <a:endCxn id="19" idx="2"/>
            </p:cNvCxnSpPr>
            <p:nvPr/>
          </p:nvCxnSpPr>
          <p:spPr>
            <a:xfrm flipV="1">
              <a:off x="1647682" y="1321553"/>
              <a:ext cx="491516" cy="5142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>
              <a:stCxn id="13" idx="6"/>
              <a:endCxn id="18" idx="2"/>
            </p:cNvCxnSpPr>
            <p:nvPr/>
          </p:nvCxnSpPr>
          <p:spPr>
            <a:xfrm>
              <a:off x="1645009" y="1321553"/>
              <a:ext cx="492121" cy="10496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>
              <a:stCxn id="11" idx="6"/>
              <a:endCxn id="218" idx="2"/>
            </p:cNvCxnSpPr>
            <p:nvPr/>
          </p:nvCxnSpPr>
          <p:spPr>
            <a:xfrm>
              <a:off x="1647682" y="1835761"/>
              <a:ext cx="491516" cy="10284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>
              <a:stCxn id="217" idx="6"/>
              <a:endCxn id="218" idx="2"/>
            </p:cNvCxnSpPr>
            <p:nvPr/>
          </p:nvCxnSpPr>
          <p:spPr>
            <a:xfrm>
              <a:off x="1679970" y="2864176"/>
              <a:ext cx="459228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>
              <a:stCxn id="12" idx="6"/>
              <a:endCxn id="218" idx="2"/>
            </p:cNvCxnSpPr>
            <p:nvPr/>
          </p:nvCxnSpPr>
          <p:spPr>
            <a:xfrm>
              <a:off x="1647682" y="2371245"/>
              <a:ext cx="491516" cy="4929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Arrow Connector 312"/>
            <p:cNvCxnSpPr>
              <a:stCxn id="217" idx="6"/>
              <a:endCxn id="18" idx="2"/>
            </p:cNvCxnSpPr>
            <p:nvPr/>
          </p:nvCxnSpPr>
          <p:spPr>
            <a:xfrm flipV="1">
              <a:off x="1679970" y="2371245"/>
              <a:ext cx="457160" cy="4929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/>
            <p:cNvCxnSpPr>
              <a:stCxn id="217" idx="6"/>
              <a:endCxn id="17" idx="2"/>
            </p:cNvCxnSpPr>
            <p:nvPr/>
          </p:nvCxnSpPr>
          <p:spPr>
            <a:xfrm flipV="1">
              <a:off x="1679970" y="1835761"/>
              <a:ext cx="459228" cy="10284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stCxn id="217" idx="6"/>
              <a:endCxn id="19" idx="2"/>
            </p:cNvCxnSpPr>
            <p:nvPr/>
          </p:nvCxnSpPr>
          <p:spPr>
            <a:xfrm flipV="1">
              <a:off x="1679970" y="1321553"/>
              <a:ext cx="459228" cy="154262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12" idx="6"/>
              <a:endCxn id="19" idx="2"/>
            </p:cNvCxnSpPr>
            <p:nvPr/>
          </p:nvCxnSpPr>
          <p:spPr>
            <a:xfrm flipV="1">
              <a:off x="1647682" y="1321553"/>
              <a:ext cx="491516" cy="10496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>
              <a:stCxn id="12" idx="6"/>
              <a:endCxn id="17" idx="2"/>
            </p:cNvCxnSpPr>
            <p:nvPr/>
          </p:nvCxnSpPr>
          <p:spPr>
            <a:xfrm flipV="1">
              <a:off x="1647682" y="1835761"/>
              <a:ext cx="491516" cy="5354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>
              <a:stCxn id="12" idx="6"/>
              <a:endCxn id="18" idx="2"/>
            </p:cNvCxnSpPr>
            <p:nvPr/>
          </p:nvCxnSpPr>
          <p:spPr>
            <a:xfrm>
              <a:off x="1647682" y="2371245"/>
              <a:ext cx="489448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stCxn id="11" idx="6"/>
              <a:endCxn id="18" idx="2"/>
            </p:cNvCxnSpPr>
            <p:nvPr/>
          </p:nvCxnSpPr>
          <p:spPr>
            <a:xfrm>
              <a:off x="1647682" y="1835761"/>
              <a:ext cx="489448" cy="5354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>
              <a:stCxn id="13" idx="6"/>
              <a:endCxn id="19" idx="2"/>
            </p:cNvCxnSpPr>
            <p:nvPr/>
          </p:nvCxnSpPr>
          <p:spPr>
            <a:xfrm>
              <a:off x="1645009" y="1321553"/>
              <a:ext cx="49418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Arrow Connector 337"/>
            <p:cNvCxnSpPr>
              <a:stCxn id="13" idx="6"/>
              <a:endCxn id="218" idx="2"/>
            </p:cNvCxnSpPr>
            <p:nvPr/>
          </p:nvCxnSpPr>
          <p:spPr>
            <a:xfrm>
              <a:off x="1645009" y="1321553"/>
              <a:ext cx="494189" cy="154262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340"/>
            <p:cNvCxnSpPr>
              <a:stCxn id="219" idx="3"/>
              <a:endCxn id="217" idx="2"/>
            </p:cNvCxnSpPr>
            <p:nvPr/>
          </p:nvCxnSpPr>
          <p:spPr>
            <a:xfrm>
              <a:off x="780908" y="2863001"/>
              <a:ext cx="678586" cy="117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/>
            <p:cNvCxnSpPr>
              <a:stCxn id="219" idx="3"/>
              <a:endCxn id="12" idx="2"/>
            </p:cNvCxnSpPr>
            <p:nvPr/>
          </p:nvCxnSpPr>
          <p:spPr>
            <a:xfrm flipV="1">
              <a:off x="780908" y="2371245"/>
              <a:ext cx="646298" cy="491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>
              <a:stCxn id="219" idx="3"/>
              <a:endCxn id="11" idx="2"/>
            </p:cNvCxnSpPr>
            <p:nvPr/>
          </p:nvCxnSpPr>
          <p:spPr>
            <a:xfrm flipV="1">
              <a:off x="780908" y="1835761"/>
              <a:ext cx="646298" cy="10272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>
              <a:stCxn id="219" idx="3"/>
              <a:endCxn id="13" idx="2"/>
            </p:cNvCxnSpPr>
            <p:nvPr/>
          </p:nvCxnSpPr>
          <p:spPr>
            <a:xfrm flipV="1">
              <a:off x="780908" y="1321553"/>
              <a:ext cx="643625" cy="15414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>
              <a:stCxn id="223" idx="3"/>
              <a:endCxn id="12" idx="2"/>
            </p:cNvCxnSpPr>
            <p:nvPr/>
          </p:nvCxnSpPr>
          <p:spPr>
            <a:xfrm>
              <a:off x="780908" y="2349185"/>
              <a:ext cx="646298" cy="2206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/>
            <p:cNvCxnSpPr>
              <a:stCxn id="223" idx="3"/>
              <a:endCxn id="13" idx="2"/>
            </p:cNvCxnSpPr>
            <p:nvPr/>
          </p:nvCxnSpPr>
          <p:spPr>
            <a:xfrm flipV="1">
              <a:off x="780908" y="1321554"/>
              <a:ext cx="643625" cy="10276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stCxn id="223" idx="3"/>
              <a:endCxn id="11" idx="2"/>
            </p:cNvCxnSpPr>
            <p:nvPr/>
          </p:nvCxnSpPr>
          <p:spPr>
            <a:xfrm flipV="1">
              <a:off x="780908" y="1835761"/>
              <a:ext cx="646298" cy="51342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>
              <a:stCxn id="223" idx="3"/>
              <a:endCxn id="217" idx="2"/>
            </p:cNvCxnSpPr>
            <p:nvPr/>
          </p:nvCxnSpPr>
          <p:spPr>
            <a:xfrm>
              <a:off x="780908" y="2349185"/>
              <a:ext cx="678587" cy="51499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>
              <a:stCxn id="6" idx="3"/>
              <a:endCxn id="217" idx="2"/>
            </p:cNvCxnSpPr>
            <p:nvPr/>
          </p:nvCxnSpPr>
          <p:spPr>
            <a:xfrm>
              <a:off x="780908" y="1835370"/>
              <a:ext cx="678587" cy="10288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>
              <a:stCxn id="6" idx="3"/>
              <a:endCxn id="12" idx="3"/>
            </p:cNvCxnSpPr>
            <p:nvPr/>
          </p:nvCxnSpPr>
          <p:spPr>
            <a:xfrm>
              <a:off x="780908" y="1835370"/>
              <a:ext cx="678586" cy="60632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Arrow Connector 372"/>
            <p:cNvCxnSpPr>
              <a:stCxn id="6" idx="3"/>
              <a:endCxn id="11" idx="2"/>
            </p:cNvCxnSpPr>
            <p:nvPr/>
          </p:nvCxnSpPr>
          <p:spPr>
            <a:xfrm>
              <a:off x="780908" y="1835370"/>
              <a:ext cx="646298" cy="3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/>
            <p:cNvCxnSpPr>
              <a:stCxn id="6" idx="3"/>
              <a:endCxn id="13" idx="2"/>
            </p:cNvCxnSpPr>
            <p:nvPr/>
          </p:nvCxnSpPr>
          <p:spPr>
            <a:xfrm flipV="1">
              <a:off x="780908" y="1321554"/>
              <a:ext cx="643625" cy="51381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>
              <a:stCxn id="5" idx="3"/>
              <a:endCxn id="13" idx="2"/>
            </p:cNvCxnSpPr>
            <p:nvPr/>
          </p:nvCxnSpPr>
          <p:spPr>
            <a:xfrm>
              <a:off x="780908" y="1321552"/>
              <a:ext cx="643625" cy="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/>
            <p:cNvCxnSpPr>
              <a:stCxn id="5" idx="3"/>
              <a:endCxn id="11" idx="2"/>
            </p:cNvCxnSpPr>
            <p:nvPr/>
          </p:nvCxnSpPr>
          <p:spPr>
            <a:xfrm>
              <a:off x="780908" y="1321552"/>
              <a:ext cx="646298" cy="5142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>
              <a:stCxn id="5" idx="3"/>
              <a:endCxn id="12" idx="2"/>
            </p:cNvCxnSpPr>
            <p:nvPr/>
          </p:nvCxnSpPr>
          <p:spPr>
            <a:xfrm>
              <a:off x="780908" y="1321552"/>
              <a:ext cx="646298" cy="104969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Arrow Connector 387"/>
            <p:cNvCxnSpPr>
              <a:stCxn id="5" idx="3"/>
              <a:endCxn id="217" idx="2"/>
            </p:cNvCxnSpPr>
            <p:nvPr/>
          </p:nvCxnSpPr>
          <p:spPr>
            <a:xfrm>
              <a:off x="780908" y="1321552"/>
              <a:ext cx="678587" cy="154262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6" name="TextBox 485"/>
              <p:cNvSpPr txBox="1"/>
              <p:nvPr/>
            </p:nvSpPr>
            <p:spPr>
              <a:xfrm>
                <a:off x="6780069" y="2415406"/>
                <a:ext cx="680029" cy="903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6" name="TextBox 4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69" y="2415406"/>
                <a:ext cx="680029" cy="90376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TextBox 486"/>
              <p:cNvSpPr txBox="1"/>
              <p:nvPr/>
            </p:nvSpPr>
            <p:spPr>
              <a:xfrm>
                <a:off x="6780069" y="3140895"/>
                <a:ext cx="680029" cy="903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7" name="TextBox 4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69" y="3140895"/>
                <a:ext cx="680029" cy="90376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8" name="Oval 487"/>
          <p:cNvSpPr/>
          <p:nvPr/>
        </p:nvSpPr>
        <p:spPr>
          <a:xfrm>
            <a:off x="10021051" y="272662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89" name="Oval 488"/>
          <p:cNvSpPr/>
          <p:nvPr/>
        </p:nvSpPr>
        <p:spPr>
          <a:xfrm>
            <a:off x="10021051" y="345266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0" name="Oval 489"/>
          <p:cNvSpPr/>
          <p:nvPr/>
        </p:nvSpPr>
        <p:spPr>
          <a:xfrm>
            <a:off x="10021051" y="420874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1" name="Oval 490"/>
          <p:cNvSpPr/>
          <p:nvPr/>
        </p:nvSpPr>
        <p:spPr>
          <a:xfrm>
            <a:off x="8261173" y="345266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2" name="Oval 491"/>
          <p:cNvSpPr/>
          <p:nvPr/>
        </p:nvSpPr>
        <p:spPr>
          <a:xfrm>
            <a:off x="8261173" y="420874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3" name="Oval 492"/>
          <p:cNvSpPr/>
          <p:nvPr/>
        </p:nvSpPr>
        <p:spPr>
          <a:xfrm>
            <a:off x="8257860" y="272662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4" name="Oval 493"/>
          <p:cNvSpPr/>
          <p:nvPr/>
        </p:nvSpPr>
        <p:spPr>
          <a:xfrm>
            <a:off x="10867590" y="3748053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5" name="TextBox 494"/>
              <p:cNvSpPr txBox="1"/>
              <p:nvPr/>
            </p:nvSpPr>
            <p:spPr>
              <a:xfrm>
                <a:off x="11671732" y="3646742"/>
                <a:ext cx="371705" cy="5000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5" name="TextBox 4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1732" y="3646742"/>
                <a:ext cx="371705" cy="50001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6" name="Oval 495"/>
          <p:cNvSpPr/>
          <p:nvPr/>
        </p:nvSpPr>
        <p:spPr>
          <a:xfrm>
            <a:off x="9143675" y="345266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7" name="Oval 496"/>
          <p:cNvSpPr/>
          <p:nvPr/>
        </p:nvSpPr>
        <p:spPr>
          <a:xfrm>
            <a:off x="9141111" y="420874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8" name="Oval 497"/>
          <p:cNvSpPr/>
          <p:nvPr/>
        </p:nvSpPr>
        <p:spPr>
          <a:xfrm>
            <a:off x="9143675" y="272662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99" name="Straight Arrow Connector 498"/>
          <p:cNvCxnSpPr>
            <a:stCxn id="498" idx="6"/>
            <a:endCxn id="499" idx="1"/>
          </p:cNvCxnSpPr>
          <p:nvPr/>
        </p:nvCxnSpPr>
        <p:spPr>
          <a:xfrm>
            <a:off x="11140866" y="3888722"/>
            <a:ext cx="530866" cy="803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Oval 499"/>
          <p:cNvSpPr/>
          <p:nvPr/>
        </p:nvSpPr>
        <p:spPr>
          <a:xfrm>
            <a:off x="10021051" y="490474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1" name="Oval 500"/>
          <p:cNvSpPr/>
          <p:nvPr/>
        </p:nvSpPr>
        <p:spPr>
          <a:xfrm>
            <a:off x="8301194" y="490474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2" name="Oval 501"/>
          <p:cNvSpPr/>
          <p:nvPr/>
        </p:nvSpPr>
        <p:spPr>
          <a:xfrm>
            <a:off x="9143675" y="490474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3" name="TextBox 502"/>
              <p:cNvSpPr txBox="1"/>
              <p:nvPr/>
            </p:nvSpPr>
            <p:spPr>
              <a:xfrm>
                <a:off x="6780069" y="4591869"/>
                <a:ext cx="680029" cy="903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3" name="TextBox 5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69" y="4591869"/>
                <a:ext cx="680029" cy="90376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4" name="TextBox 503"/>
              <p:cNvSpPr txBox="1"/>
              <p:nvPr/>
            </p:nvSpPr>
            <p:spPr>
              <a:xfrm>
                <a:off x="6780069" y="3866382"/>
                <a:ext cx="680029" cy="903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4" name="TextBox 5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69" y="3866382"/>
                <a:ext cx="680029" cy="90376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5" name="Straight Arrow Connector 504"/>
          <p:cNvCxnSpPr>
            <a:endCxn id="498" idx="2"/>
          </p:cNvCxnSpPr>
          <p:nvPr/>
        </p:nvCxnSpPr>
        <p:spPr>
          <a:xfrm flipV="1">
            <a:off x="10294327" y="3888722"/>
            <a:ext cx="573263" cy="115669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/>
          <p:cNvCxnSpPr>
            <a:stCxn id="492" idx="6"/>
            <a:endCxn id="498" idx="2"/>
          </p:cNvCxnSpPr>
          <p:nvPr/>
        </p:nvCxnSpPr>
        <p:spPr>
          <a:xfrm>
            <a:off x="10294327" y="3593332"/>
            <a:ext cx="573263" cy="29539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/>
          <p:cNvCxnSpPr>
            <a:stCxn id="501" idx="6"/>
          </p:cNvCxnSpPr>
          <p:nvPr/>
        </p:nvCxnSpPr>
        <p:spPr>
          <a:xfrm>
            <a:off x="9414388" y="4349413"/>
            <a:ext cx="606663" cy="695998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/>
          <p:cNvCxnSpPr>
            <a:stCxn id="500" idx="6"/>
          </p:cNvCxnSpPr>
          <p:nvPr/>
        </p:nvCxnSpPr>
        <p:spPr>
          <a:xfrm>
            <a:off x="9416951" y="3593332"/>
            <a:ext cx="604100" cy="145208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Arrow Connector 518"/>
          <p:cNvCxnSpPr>
            <a:stCxn id="501" idx="6"/>
            <a:endCxn id="492" idx="2"/>
          </p:cNvCxnSpPr>
          <p:nvPr/>
        </p:nvCxnSpPr>
        <p:spPr>
          <a:xfrm flipV="1">
            <a:off x="9414388" y="3593332"/>
            <a:ext cx="606663" cy="756082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Arrow Connector 520"/>
          <p:cNvCxnSpPr>
            <a:stCxn id="500" idx="6"/>
            <a:endCxn id="492" idx="2"/>
          </p:cNvCxnSpPr>
          <p:nvPr/>
        </p:nvCxnSpPr>
        <p:spPr>
          <a:xfrm>
            <a:off x="9416951" y="3593332"/>
            <a:ext cx="604100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Arrow Connector 524"/>
          <p:cNvCxnSpPr>
            <a:stCxn id="496" idx="6"/>
            <a:endCxn id="500" idx="2"/>
          </p:cNvCxnSpPr>
          <p:nvPr/>
        </p:nvCxnSpPr>
        <p:spPr>
          <a:xfrm>
            <a:off x="8531136" y="2867291"/>
            <a:ext cx="612538" cy="726041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Arrow Connector 527"/>
          <p:cNvCxnSpPr>
            <a:stCxn id="496" idx="6"/>
            <a:endCxn id="501" idx="2"/>
          </p:cNvCxnSpPr>
          <p:nvPr/>
        </p:nvCxnSpPr>
        <p:spPr>
          <a:xfrm>
            <a:off x="8531136" y="2867291"/>
            <a:ext cx="609975" cy="1482122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Arrow Connector 535"/>
          <p:cNvCxnSpPr>
            <a:stCxn id="495" idx="6"/>
            <a:endCxn id="500" idx="2"/>
          </p:cNvCxnSpPr>
          <p:nvPr/>
        </p:nvCxnSpPr>
        <p:spPr>
          <a:xfrm flipV="1">
            <a:off x="8534449" y="3593332"/>
            <a:ext cx="609225" cy="756082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Arrow Connector 536"/>
          <p:cNvCxnSpPr>
            <a:stCxn id="495" idx="6"/>
            <a:endCxn id="501" idx="2"/>
          </p:cNvCxnSpPr>
          <p:nvPr/>
        </p:nvCxnSpPr>
        <p:spPr>
          <a:xfrm>
            <a:off x="8534449" y="4349413"/>
            <a:ext cx="606662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/>
          <p:cNvCxnSpPr>
            <a:endCxn id="495" idx="2"/>
          </p:cNvCxnSpPr>
          <p:nvPr/>
        </p:nvCxnSpPr>
        <p:spPr>
          <a:xfrm flipV="1">
            <a:off x="7460098" y="4349413"/>
            <a:ext cx="801075" cy="69433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Arrow Connector 543"/>
          <p:cNvCxnSpPr>
            <a:endCxn id="496" idx="2"/>
          </p:cNvCxnSpPr>
          <p:nvPr/>
        </p:nvCxnSpPr>
        <p:spPr>
          <a:xfrm flipV="1">
            <a:off x="7460098" y="2867291"/>
            <a:ext cx="797762" cy="2176462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Arrow Connector 544"/>
          <p:cNvCxnSpPr>
            <a:endCxn id="495" idx="2"/>
          </p:cNvCxnSpPr>
          <p:nvPr/>
        </p:nvCxnSpPr>
        <p:spPr>
          <a:xfrm>
            <a:off x="7460098" y="4318265"/>
            <a:ext cx="801075" cy="31148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Arrow Connector 545"/>
          <p:cNvCxnSpPr>
            <a:endCxn id="496" idx="2"/>
          </p:cNvCxnSpPr>
          <p:nvPr/>
        </p:nvCxnSpPr>
        <p:spPr>
          <a:xfrm flipV="1">
            <a:off x="7460098" y="2867292"/>
            <a:ext cx="797762" cy="1450974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Arrow Connector 549"/>
          <p:cNvCxnSpPr>
            <a:stCxn id="489" idx="3"/>
            <a:endCxn id="495" idx="3"/>
          </p:cNvCxnSpPr>
          <p:nvPr/>
        </p:nvCxnSpPr>
        <p:spPr>
          <a:xfrm>
            <a:off x="7460098" y="3592779"/>
            <a:ext cx="841095" cy="85610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/>
          <p:cNvCxnSpPr>
            <a:stCxn id="489" idx="3"/>
            <a:endCxn id="496" idx="2"/>
          </p:cNvCxnSpPr>
          <p:nvPr/>
        </p:nvCxnSpPr>
        <p:spPr>
          <a:xfrm flipV="1">
            <a:off x="7460098" y="2867292"/>
            <a:ext cx="797762" cy="72548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Arrow Connector 552"/>
          <p:cNvCxnSpPr>
            <a:stCxn id="488" idx="3"/>
            <a:endCxn id="496" idx="2"/>
          </p:cNvCxnSpPr>
          <p:nvPr/>
        </p:nvCxnSpPr>
        <p:spPr>
          <a:xfrm>
            <a:off x="7460098" y="2867289"/>
            <a:ext cx="797762" cy="1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Arrow Connector 554"/>
          <p:cNvCxnSpPr>
            <a:stCxn id="488" idx="3"/>
            <a:endCxn id="495" idx="2"/>
          </p:cNvCxnSpPr>
          <p:nvPr/>
        </p:nvCxnSpPr>
        <p:spPr>
          <a:xfrm>
            <a:off x="7460098" y="2867289"/>
            <a:ext cx="801075" cy="1482124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7460098" y="2867288"/>
            <a:ext cx="3407492" cy="2192315"/>
            <a:chOff x="7460098" y="2867288"/>
            <a:chExt cx="3407492" cy="2192315"/>
          </a:xfrm>
        </p:grpSpPr>
        <p:cxnSp>
          <p:nvCxnSpPr>
            <p:cNvPr id="517" name="Straight Arrow Connector 516"/>
            <p:cNvCxnSpPr>
              <a:endCxn id="492" idx="2"/>
            </p:cNvCxnSpPr>
            <p:nvPr/>
          </p:nvCxnSpPr>
          <p:spPr>
            <a:xfrm flipV="1">
              <a:off x="9416951" y="3593332"/>
              <a:ext cx="604100" cy="145208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Arrow Connector 525"/>
            <p:cNvCxnSpPr>
              <a:stCxn id="494" idx="6"/>
              <a:endCxn id="500" idx="2"/>
            </p:cNvCxnSpPr>
            <p:nvPr/>
          </p:nvCxnSpPr>
          <p:spPr>
            <a:xfrm>
              <a:off x="8534449" y="3593332"/>
              <a:ext cx="60922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Arrow Connector 531"/>
            <p:cNvCxnSpPr>
              <a:endCxn id="501" idx="2"/>
            </p:cNvCxnSpPr>
            <p:nvPr/>
          </p:nvCxnSpPr>
          <p:spPr>
            <a:xfrm flipV="1">
              <a:off x="8574470" y="4349413"/>
              <a:ext cx="566642" cy="6959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Arrow Connector 532"/>
            <p:cNvCxnSpPr>
              <a:endCxn id="500" idx="2"/>
            </p:cNvCxnSpPr>
            <p:nvPr/>
          </p:nvCxnSpPr>
          <p:spPr>
            <a:xfrm flipV="1">
              <a:off x="8574470" y="3593332"/>
              <a:ext cx="569205" cy="145208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Arrow Connector 537"/>
            <p:cNvCxnSpPr>
              <a:stCxn id="494" idx="6"/>
              <a:endCxn id="501" idx="2"/>
            </p:cNvCxnSpPr>
            <p:nvPr/>
          </p:nvCxnSpPr>
          <p:spPr>
            <a:xfrm>
              <a:off x="8534449" y="3593332"/>
              <a:ext cx="606662" cy="7560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7460098" y="2867288"/>
              <a:ext cx="3407492" cy="2192315"/>
              <a:chOff x="7460098" y="2867288"/>
              <a:chExt cx="3407492" cy="2192315"/>
            </a:xfrm>
          </p:grpSpPr>
          <p:cxnSp>
            <p:nvCxnSpPr>
              <p:cNvPr id="508" name="Straight Arrow Connector 507"/>
              <p:cNvCxnSpPr>
                <a:stCxn id="491" idx="6"/>
                <a:endCxn id="498" idx="2"/>
              </p:cNvCxnSpPr>
              <p:nvPr/>
            </p:nvCxnSpPr>
            <p:spPr>
              <a:xfrm>
                <a:off x="10294327" y="2867291"/>
                <a:ext cx="573263" cy="10214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/>
              <p:cNvGrpSpPr/>
              <p:nvPr/>
            </p:nvGrpSpPr>
            <p:grpSpPr>
              <a:xfrm>
                <a:off x="7460098" y="2867288"/>
                <a:ext cx="3407492" cy="2192315"/>
                <a:chOff x="7460098" y="2867288"/>
                <a:chExt cx="3407492" cy="2192315"/>
              </a:xfrm>
            </p:grpSpPr>
            <p:cxnSp>
              <p:nvCxnSpPr>
                <p:cNvPr id="518" name="Straight Arrow Connector 517"/>
                <p:cNvCxnSpPr>
                  <a:endCxn id="491" idx="2"/>
                </p:cNvCxnSpPr>
                <p:nvPr/>
              </p:nvCxnSpPr>
              <p:spPr>
                <a:xfrm flipV="1">
                  <a:off x="9416951" y="2867291"/>
                  <a:ext cx="604100" cy="217812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Arrow Connector 521"/>
                <p:cNvCxnSpPr>
                  <a:stCxn id="501" idx="6"/>
                  <a:endCxn id="491" idx="2"/>
                </p:cNvCxnSpPr>
                <p:nvPr/>
              </p:nvCxnSpPr>
              <p:spPr>
                <a:xfrm flipV="1">
                  <a:off x="9414388" y="2867291"/>
                  <a:ext cx="606663" cy="14821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Group 19"/>
                <p:cNvGrpSpPr/>
                <p:nvPr/>
              </p:nvGrpSpPr>
              <p:grpSpPr>
                <a:xfrm>
                  <a:off x="7460098" y="2867288"/>
                  <a:ext cx="3407492" cy="2192315"/>
                  <a:chOff x="7460098" y="2867288"/>
                  <a:chExt cx="3407492" cy="2192315"/>
                </a:xfrm>
              </p:grpSpPr>
              <p:cxnSp>
                <p:nvCxnSpPr>
                  <p:cNvPr id="529" name="Straight Arrow Connector 528"/>
                  <p:cNvCxnSpPr>
                    <a:stCxn id="494" idx="6"/>
                  </p:cNvCxnSpPr>
                  <p:nvPr/>
                </p:nvCxnSpPr>
                <p:spPr>
                  <a:xfrm>
                    <a:off x="8534449" y="3593332"/>
                    <a:ext cx="609225" cy="145208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w="lg" len="me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7460098" y="2867288"/>
                    <a:ext cx="3407492" cy="2192315"/>
                    <a:chOff x="7460098" y="2867288"/>
                    <a:chExt cx="3407492" cy="2192315"/>
                  </a:xfrm>
                </p:grpSpPr>
                <p:cxnSp>
                  <p:nvCxnSpPr>
                    <p:cNvPr id="506" name="Straight Arrow Connector 505"/>
                    <p:cNvCxnSpPr>
                      <a:stCxn id="493" idx="6"/>
                      <a:endCxn id="498" idx="2"/>
                    </p:cNvCxnSpPr>
                    <p:nvPr/>
                  </p:nvCxnSpPr>
                  <p:spPr>
                    <a:xfrm flipV="1">
                      <a:off x="10294327" y="3888722"/>
                      <a:ext cx="573263" cy="460691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w="lg" len="med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9" name="Straight Arrow Connector 508"/>
                    <p:cNvCxnSpPr/>
                    <p:nvPr/>
                  </p:nvCxnSpPr>
                  <p:spPr>
                    <a:xfrm>
                      <a:off x="9416951" y="5045412"/>
                      <a:ext cx="60410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w="lg" len="med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" name="Group 6"/>
                    <p:cNvGrpSpPr/>
                    <p:nvPr/>
                  </p:nvGrpSpPr>
                  <p:grpSpPr>
                    <a:xfrm>
                      <a:off x="7460098" y="2867288"/>
                      <a:ext cx="2560953" cy="2192315"/>
                      <a:chOff x="7460098" y="2867289"/>
                      <a:chExt cx="2560953" cy="2178124"/>
                    </a:xfrm>
                  </p:grpSpPr>
                  <p:cxnSp>
                    <p:nvCxnSpPr>
                      <p:cNvPr id="512" name="Straight Arrow Connector 511"/>
                      <p:cNvCxnSpPr>
                        <a:stCxn id="502" idx="6"/>
                      </p:cNvCxnSpPr>
                      <p:nvPr/>
                    </p:nvCxnSpPr>
                    <p:spPr>
                      <a:xfrm>
                        <a:off x="9416951" y="2867291"/>
                        <a:ext cx="604100" cy="2178121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headEnd w="lg" len="med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3" name="Straight Arrow Connector 522"/>
                      <p:cNvCxnSpPr>
                        <a:stCxn id="502" idx="6"/>
                        <a:endCxn id="492" idx="2"/>
                      </p:cNvCxnSpPr>
                      <p:nvPr/>
                    </p:nvCxnSpPr>
                    <p:spPr>
                      <a:xfrm>
                        <a:off x="9416951" y="2867291"/>
                        <a:ext cx="604100" cy="726041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headEnd w="lg" len="med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" name="Group 3"/>
                      <p:cNvGrpSpPr/>
                      <p:nvPr/>
                    </p:nvGrpSpPr>
                    <p:grpSpPr>
                      <a:xfrm>
                        <a:off x="7460098" y="2867289"/>
                        <a:ext cx="2560953" cy="2178124"/>
                        <a:chOff x="7460098" y="2867289"/>
                        <a:chExt cx="2560953" cy="2178124"/>
                      </a:xfrm>
                    </p:grpSpPr>
                    <p:cxnSp>
                      <p:nvCxnSpPr>
                        <p:cNvPr id="513" name="Straight Arrow Connector 512"/>
                        <p:cNvCxnSpPr>
                          <a:stCxn id="502" idx="6"/>
                          <a:endCxn id="493" idx="2"/>
                        </p:cNvCxnSpPr>
                        <p:nvPr/>
                      </p:nvCxnSpPr>
                      <p:spPr>
                        <a:xfrm>
                          <a:off x="9416951" y="2867291"/>
                          <a:ext cx="604100" cy="148212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4" name="Straight Arrow Connector 513"/>
                        <p:cNvCxnSpPr>
                          <a:stCxn id="500" idx="6"/>
                          <a:endCxn id="493" idx="2"/>
                        </p:cNvCxnSpPr>
                        <p:nvPr/>
                      </p:nvCxnSpPr>
                      <p:spPr>
                        <a:xfrm>
                          <a:off x="9416951" y="3593332"/>
                          <a:ext cx="604100" cy="75608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5" name="Straight Arrow Connector 514"/>
                        <p:cNvCxnSpPr>
                          <a:stCxn id="501" idx="6"/>
                          <a:endCxn id="493" idx="2"/>
                        </p:cNvCxnSpPr>
                        <p:nvPr/>
                      </p:nvCxnSpPr>
                      <p:spPr>
                        <a:xfrm>
                          <a:off x="9414388" y="4349413"/>
                          <a:ext cx="606663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6" name="Straight Arrow Connector 515"/>
                        <p:cNvCxnSpPr>
                          <a:endCxn id="493" idx="2"/>
                        </p:cNvCxnSpPr>
                        <p:nvPr/>
                      </p:nvCxnSpPr>
                      <p:spPr>
                        <a:xfrm flipV="1">
                          <a:off x="9416951" y="4349413"/>
                          <a:ext cx="604100" cy="695998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0" name="Straight Arrow Connector 519"/>
                        <p:cNvCxnSpPr>
                          <a:stCxn id="500" idx="6"/>
                          <a:endCxn id="491" idx="2"/>
                        </p:cNvCxnSpPr>
                        <p:nvPr/>
                      </p:nvCxnSpPr>
                      <p:spPr>
                        <a:xfrm flipV="1">
                          <a:off x="9416951" y="2867291"/>
                          <a:ext cx="604100" cy="72604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4" name="Straight Arrow Connector 523"/>
                        <p:cNvCxnSpPr>
                          <a:stCxn id="502" idx="6"/>
                          <a:endCxn id="491" idx="2"/>
                        </p:cNvCxnSpPr>
                        <p:nvPr/>
                      </p:nvCxnSpPr>
                      <p:spPr>
                        <a:xfrm>
                          <a:off x="9416951" y="2867291"/>
                          <a:ext cx="604100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7" name="Straight Arrow Connector 526"/>
                        <p:cNvCxnSpPr>
                          <a:stCxn id="494" idx="6"/>
                          <a:endCxn id="502" idx="2"/>
                        </p:cNvCxnSpPr>
                        <p:nvPr/>
                      </p:nvCxnSpPr>
                      <p:spPr>
                        <a:xfrm flipV="1">
                          <a:off x="8534449" y="2867291"/>
                          <a:ext cx="609225" cy="72604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0" name="Straight Arrow Connector 529"/>
                        <p:cNvCxnSpPr/>
                        <p:nvPr/>
                      </p:nvCxnSpPr>
                      <p:spPr>
                        <a:xfrm>
                          <a:off x="8574470" y="5045412"/>
                          <a:ext cx="569205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1" name="Straight Arrow Connector 530"/>
                        <p:cNvCxnSpPr>
                          <a:stCxn id="495" idx="6"/>
                        </p:cNvCxnSpPr>
                        <p:nvPr/>
                      </p:nvCxnSpPr>
                      <p:spPr>
                        <a:xfrm>
                          <a:off x="8534449" y="4349413"/>
                          <a:ext cx="609225" cy="695998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4" name="Straight Arrow Connector 533"/>
                        <p:cNvCxnSpPr>
                          <a:endCxn id="502" idx="2"/>
                        </p:cNvCxnSpPr>
                        <p:nvPr/>
                      </p:nvCxnSpPr>
                      <p:spPr>
                        <a:xfrm flipV="1">
                          <a:off x="8574470" y="2867291"/>
                          <a:ext cx="569205" cy="217812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5" name="Straight Arrow Connector 534"/>
                        <p:cNvCxnSpPr>
                          <a:stCxn id="495" idx="6"/>
                          <a:endCxn id="502" idx="2"/>
                        </p:cNvCxnSpPr>
                        <p:nvPr/>
                      </p:nvCxnSpPr>
                      <p:spPr>
                        <a:xfrm flipV="1">
                          <a:off x="8534449" y="2867291"/>
                          <a:ext cx="609225" cy="148212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9" name="Straight Arrow Connector 538"/>
                        <p:cNvCxnSpPr>
                          <a:stCxn id="496" idx="6"/>
                          <a:endCxn id="502" idx="2"/>
                        </p:cNvCxnSpPr>
                        <p:nvPr/>
                      </p:nvCxnSpPr>
                      <p:spPr>
                        <a:xfrm>
                          <a:off x="8531136" y="2867291"/>
                          <a:ext cx="612538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0" name="Straight Arrow Connector 539"/>
                        <p:cNvCxnSpPr>
                          <a:stCxn id="496" idx="6"/>
                        </p:cNvCxnSpPr>
                        <p:nvPr/>
                      </p:nvCxnSpPr>
                      <p:spPr>
                        <a:xfrm>
                          <a:off x="8531136" y="2867291"/>
                          <a:ext cx="612538" cy="217812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1" name="Straight Arrow Connector 540"/>
                        <p:cNvCxnSpPr/>
                        <p:nvPr/>
                      </p:nvCxnSpPr>
                      <p:spPr>
                        <a:xfrm>
                          <a:off x="7460098" y="5043753"/>
                          <a:ext cx="841095" cy="1659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3" name="Straight Arrow Connector 542"/>
                        <p:cNvCxnSpPr>
                          <a:endCxn id="494" idx="2"/>
                        </p:cNvCxnSpPr>
                        <p:nvPr/>
                      </p:nvCxnSpPr>
                      <p:spPr>
                        <a:xfrm flipV="1">
                          <a:off x="7460098" y="3593332"/>
                          <a:ext cx="801075" cy="145042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7" name="Straight Arrow Connector 546"/>
                        <p:cNvCxnSpPr>
                          <a:endCxn id="494" idx="2"/>
                        </p:cNvCxnSpPr>
                        <p:nvPr/>
                      </p:nvCxnSpPr>
                      <p:spPr>
                        <a:xfrm flipV="1">
                          <a:off x="7460098" y="3593332"/>
                          <a:ext cx="801075" cy="724934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8" name="Straight Arrow Connector 547"/>
                        <p:cNvCxnSpPr/>
                        <p:nvPr/>
                      </p:nvCxnSpPr>
                      <p:spPr>
                        <a:xfrm>
                          <a:off x="7460098" y="4318265"/>
                          <a:ext cx="841096" cy="727146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9" name="Straight Arrow Connector 548"/>
                        <p:cNvCxnSpPr>
                          <a:stCxn id="489" idx="3"/>
                        </p:cNvCxnSpPr>
                        <p:nvPr/>
                      </p:nvCxnSpPr>
                      <p:spPr>
                        <a:xfrm>
                          <a:off x="7460098" y="3592779"/>
                          <a:ext cx="841096" cy="1452634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1" name="Straight Arrow Connector 550"/>
                        <p:cNvCxnSpPr>
                          <a:stCxn id="489" idx="3"/>
                          <a:endCxn id="494" idx="2"/>
                        </p:cNvCxnSpPr>
                        <p:nvPr/>
                      </p:nvCxnSpPr>
                      <p:spPr>
                        <a:xfrm>
                          <a:off x="7460098" y="3592779"/>
                          <a:ext cx="801075" cy="553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4" name="Straight Arrow Connector 553"/>
                        <p:cNvCxnSpPr>
                          <a:stCxn id="488" idx="3"/>
                          <a:endCxn id="494" idx="2"/>
                        </p:cNvCxnSpPr>
                        <p:nvPr/>
                      </p:nvCxnSpPr>
                      <p:spPr>
                        <a:xfrm>
                          <a:off x="7460098" y="2867289"/>
                          <a:ext cx="801075" cy="72604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6" name="Straight Arrow Connector 555"/>
                        <p:cNvCxnSpPr>
                          <a:stCxn id="488" idx="3"/>
                        </p:cNvCxnSpPr>
                        <p:nvPr/>
                      </p:nvCxnSpPr>
                      <p:spPr>
                        <a:xfrm>
                          <a:off x="7460098" y="2867289"/>
                          <a:ext cx="841096" cy="217812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w="lg" len="med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</p:grpSp>
        </p:grpSp>
      </p:grpSp>
      <p:grpSp>
        <p:nvGrpSpPr>
          <p:cNvPr id="3" name="Group 2"/>
          <p:cNvGrpSpPr/>
          <p:nvPr/>
        </p:nvGrpSpPr>
        <p:grpSpPr>
          <a:xfrm>
            <a:off x="8301193" y="2767821"/>
            <a:ext cx="1953114" cy="2377059"/>
            <a:chOff x="8301193" y="2767821"/>
            <a:chExt cx="1953114" cy="2377059"/>
          </a:xfrm>
        </p:grpSpPr>
        <p:grpSp>
          <p:nvGrpSpPr>
            <p:cNvPr id="563" name="Group 562"/>
            <p:cNvGrpSpPr/>
            <p:nvPr/>
          </p:nvGrpSpPr>
          <p:grpSpPr>
            <a:xfrm>
              <a:off x="10061071" y="4249947"/>
              <a:ext cx="193236" cy="198938"/>
              <a:chOff x="4276541" y="6069937"/>
              <a:chExt cx="608225" cy="536331"/>
            </a:xfrm>
          </p:grpSpPr>
          <p:cxnSp>
            <p:nvCxnSpPr>
              <p:cNvPr id="558" name="Straight Connector 557"/>
              <p:cNvCxnSpPr>
                <a:stCxn id="490" idx="1"/>
                <a:endCxn id="490" idx="5"/>
              </p:cNvCxnSpPr>
              <p:nvPr/>
            </p:nvCxnSpPr>
            <p:spPr>
              <a:xfrm>
                <a:off x="4276541" y="6069939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/>
              <p:cNvCxnSpPr>
                <a:stCxn id="490" idx="3"/>
                <a:endCxn id="490" idx="7"/>
              </p:cNvCxnSpPr>
              <p:nvPr/>
            </p:nvCxnSpPr>
            <p:spPr>
              <a:xfrm flipV="1">
                <a:off x="4276541" y="6069937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5" name="Group 564"/>
            <p:cNvGrpSpPr/>
            <p:nvPr/>
          </p:nvGrpSpPr>
          <p:grpSpPr>
            <a:xfrm>
              <a:off x="10061071" y="2767821"/>
              <a:ext cx="193236" cy="198942"/>
              <a:chOff x="4243139" y="6038752"/>
              <a:chExt cx="608225" cy="536343"/>
            </a:xfrm>
          </p:grpSpPr>
          <p:cxnSp>
            <p:nvCxnSpPr>
              <p:cNvPr id="566" name="Straight Connector 565"/>
              <p:cNvCxnSpPr>
                <a:stCxn id="488" idx="1"/>
                <a:endCxn id="488" idx="5"/>
              </p:cNvCxnSpPr>
              <p:nvPr/>
            </p:nvCxnSpPr>
            <p:spPr>
              <a:xfrm>
                <a:off x="4243139" y="6038752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/>
              <p:cNvCxnSpPr>
                <a:stCxn id="488" idx="3"/>
                <a:endCxn id="488" idx="7"/>
              </p:cNvCxnSpPr>
              <p:nvPr/>
            </p:nvCxnSpPr>
            <p:spPr>
              <a:xfrm flipV="1">
                <a:off x="4243139" y="6038765"/>
                <a:ext cx="608225" cy="53633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8" name="Group 567"/>
            <p:cNvGrpSpPr/>
            <p:nvPr/>
          </p:nvGrpSpPr>
          <p:grpSpPr>
            <a:xfrm>
              <a:off x="9183695" y="4945940"/>
              <a:ext cx="193236" cy="198940"/>
              <a:chOff x="4237493" y="6043222"/>
              <a:chExt cx="608224" cy="536338"/>
            </a:xfrm>
          </p:grpSpPr>
          <p:cxnSp>
            <p:nvCxnSpPr>
              <p:cNvPr id="569" name="Straight Connector 568"/>
              <p:cNvCxnSpPr>
                <a:stCxn id="502" idx="1"/>
                <a:endCxn id="502" idx="5"/>
              </p:cNvCxnSpPr>
              <p:nvPr/>
            </p:nvCxnSpPr>
            <p:spPr>
              <a:xfrm>
                <a:off x="4237493" y="6043222"/>
                <a:ext cx="608224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/>
              <p:cNvCxnSpPr>
                <a:stCxn id="502" idx="3"/>
                <a:endCxn id="502" idx="7"/>
              </p:cNvCxnSpPr>
              <p:nvPr/>
            </p:nvCxnSpPr>
            <p:spPr>
              <a:xfrm flipV="1">
                <a:off x="4237493" y="6043230"/>
                <a:ext cx="608224" cy="53633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4" name="Group 573"/>
            <p:cNvGrpSpPr/>
            <p:nvPr/>
          </p:nvGrpSpPr>
          <p:grpSpPr>
            <a:xfrm>
              <a:off x="9183694" y="2767821"/>
              <a:ext cx="193236" cy="198942"/>
              <a:chOff x="4239170" y="6015448"/>
              <a:chExt cx="608225" cy="536343"/>
            </a:xfrm>
          </p:grpSpPr>
          <p:cxnSp>
            <p:nvCxnSpPr>
              <p:cNvPr id="575" name="Straight Connector 574"/>
              <p:cNvCxnSpPr>
                <a:stCxn id="498" idx="1"/>
                <a:endCxn id="498" idx="5"/>
              </p:cNvCxnSpPr>
              <p:nvPr/>
            </p:nvCxnSpPr>
            <p:spPr>
              <a:xfrm>
                <a:off x="4239170" y="6015448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/>
              <p:cNvCxnSpPr>
                <a:stCxn id="498" idx="3"/>
                <a:endCxn id="498" idx="7"/>
              </p:cNvCxnSpPr>
              <p:nvPr/>
            </p:nvCxnSpPr>
            <p:spPr>
              <a:xfrm flipV="1">
                <a:off x="4239170" y="6015461"/>
                <a:ext cx="608225" cy="53633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7" name="Group 576"/>
            <p:cNvGrpSpPr/>
            <p:nvPr/>
          </p:nvGrpSpPr>
          <p:grpSpPr>
            <a:xfrm>
              <a:off x="8341213" y="4945941"/>
              <a:ext cx="193237" cy="198938"/>
              <a:chOff x="4231134" y="6030451"/>
              <a:chExt cx="608228" cy="536332"/>
            </a:xfrm>
          </p:grpSpPr>
          <p:cxnSp>
            <p:nvCxnSpPr>
              <p:cNvPr id="578" name="Straight Connector 577"/>
              <p:cNvCxnSpPr>
                <a:stCxn id="501" idx="1"/>
                <a:endCxn id="501" idx="5"/>
              </p:cNvCxnSpPr>
              <p:nvPr/>
            </p:nvCxnSpPr>
            <p:spPr>
              <a:xfrm>
                <a:off x="4231137" y="6030454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/>
              <p:cNvCxnSpPr>
                <a:stCxn id="501" idx="3"/>
                <a:endCxn id="501" idx="7"/>
              </p:cNvCxnSpPr>
              <p:nvPr/>
            </p:nvCxnSpPr>
            <p:spPr>
              <a:xfrm flipV="1">
                <a:off x="4231134" y="6030451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0" name="Group 579"/>
            <p:cNvGrpSpPr/>
            <p:nvPr/>
          </p:nvGrpSpPr>
          <p:grpSpPr>
            <a:xfrm>
              <a:off x="8301193" y="3493862"/>
              <a:ext cx="193236" cy="198938"/>
              <a:chOff x="4276941" y="6044192"/>
              <a:chExt cx="608225" cy="536332"/>
            </a:xfrm>
          </p:grpSpPr>
          <p:cxnSp>
            <p:nvCxnSpPr>
              <p:cNvPr id="581" name="Straight Connector 580"/>
              <p:cNvCxnSpPr>
                <a:stCxn id="491" idx="1"/>
                <a:endCxn id="491" idx="5"/>
              </p:cNvCxnSpPr>
              <p:nvPr/>
            </p:nvCxnSpPr>
            <p:spPr>
              <a:xfrm>
                <a:off x="4276941" y="6044192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/>
              <p:cNvCxnSpPr>
                <a:stCxn id="491" idx="3"/>
                <a:endCxn id="491" idx="7"/>
              </p:cNvCxnSpPr>
              <p:nvPr/>
            </p:nvCxnSpPr>
            <p:spPr>
              <a:xfrm flipV="1">
                <a:off x="4276941" y="6044195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29243D9-F605-4DE1-9CC8-D275DD75A99B}"/>
                  </a:ext>
                </a:extLst>
              </p14:cNvPr>
              <p14:cNvContentPartPr/>
              <p14:nvPr/>
            </p14:nvContentPartPr>
            <p14:xfrm>
              <a:off x="8204040" y="5346720"/>
              <a:ext cx="2242080" cy="698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29243D9-F605-4DE1-9CC8-D275DD75A99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94680" y="5337360"/>
                <a:ext cx="2260800" cy="71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261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5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486606" cy="1325563"/>
          </a:xfrm>
        </p:spPr>
        <p:txBody>
          <a:bodyPr/>
          <a:lstStyle/>
          <a:p>
            <a:r>
              <a:rPr lang="en-US" dirty="0"/>
              <a:t>Implementing dropout (“Inverted dropout”)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3ACDA0-BC7C-4BBA-ACAF-FA218CA89AA2}"/>
                  </a:ext>
                </a:extLst>
              </p14:cNvPr>
              <p14:cNvContentPartPr/>
              <p14:nvPr/>
            </p14:nvContentPartPr>
            <p14:xfrm>
              <a:off x="806400" y="793800"/>
              <a:ext cx="10255680" cy="5372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3ACDA0-BC7C-4BBA-ACAF-FA218CA89A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7040" y="784440"/>
                <a:ext cx="10274400" cy="539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171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predictions at test time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E4611E8-2C65-4DBE-AB77-D9A7C41A3A52}"/>
                  </a:ext>
                </a:extLst>
              </p14:cNvPr>
              <p14:cNvContentPartPr/>
              <p14:nvPr/>
            </p14:nvContentPartPr>
            <p14:xfrm>
              <a:off x="781200" y="1251000"/>
              <a:ext cx="9772920" cy="5251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E4611E8-2C65-4DBE-AB77-D9A7C41A3A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840" y="1241640"/>
                <a:ext cx="9791640" cy="527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21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2" y="1243534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Regularizing your neural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7513" y="3665299"/>
            <a:ext cx="69102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Understanding</a:t>
            </a:r>
          </a:p>
          <a:p>
            <a:pPr algn="ctr"/>
            <a:r>
              <a:rPr lang="en-US" sz="6600" dirty="0"/>
              <a:t>dropout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7340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drop-out work?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6061" y="1327051"/>
            <a:ext cx="98571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Intuition: Can’t rely on any one feature, so have to </a:t>
            </a:r>
          </a:p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spread out weights. </a:t>
            </a:r>
          </a:p>
        </p:txBody>
      </p:sp>
      <p:grpSp>
        <p:nvGrpSpPr>
          <p:cNvPr id="411" name="Group 410"/>
          <p:cNvGrpSpPr/>
          <p:nvPr/>
        </p:nvGrpSpPr>
        <p:grpSpPr>
          <a:xfrm>
            <a:off x="5729732" y="2652614"/>
            <a:ext cx="5891087" cy="3349885"/>
            <a:chOff x="919016" y="2963829"/>
            <a:chExt cx="5646287" cy="32831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919016" y="3393158"/>
                  <a:ext cx="680029" cy="903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016" y="3393158"/>
                  <a:ext cx="680029" cy="90376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919016" y="4118647"/>
                  <a:ext cx="680029" cy="903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016" y="4118647"/>
                  <a:ext cx="680029" cy="90376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819845" y="3756214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3819845" y="4260882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Oval 9"/>
            <p:cNvSpPr/>
            <p:nvPr/>
          </p:nvSpPr>
          <p:spPr>
            <a:xfrm>
              <a:off x="3819845" y="4803040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Oval 10"/>
            <p:cNvSpPr/>
            <p:nvPr/>
          </p:nvSpPr>
          <p:spPr>
            <a:xfrm>
              <a:off x="2343852" y="3462863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Oval 11"/>
            <p:cNvSpPr/>
            <p:nvPr/>
          </p:nvSpPr>
          <p:spPr>
            <a:xfrm>
              <a:off x="2343852" y="4005021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2363848" y="2963829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Oval 13"/>
            <p:cNvSpPr/>
            <p:nvPr/>
          </p:nvSpPr>
          <p:spPr>
            <a:xfrm>
              <a:off x="5211854" y="4251282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193598" y="4151541"/>
                  <a:ext cx="371705" cy="5000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3598" y="4151541"/>
                  <a:ext cx="371705" cy="50001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/>
            <p:cNvSpPr/>
            <p:nvPr/>
          </p:nvSpPr>
          <p:spPr>
            <a:xfrm>
              <a:off x="2343852" y="4438448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919016" y="4844134"/>
                  <a:ext cx="680029" cy="903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016" y="4844134"/>
                  <a:ext cx="680029" cy="90376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/>
            <p:cNvCxnSpPr>
              <a:stCxn id="14" idx="6"/>
              <a:endCxn id="15" idx="1"/>
            </p:cNvCxnSpPr>
            <p:nvPr/>
          </p:nvCxnSpPr>
          <p:spPr>
            <a:xfrm>
              <a:off x="5485130" y="4391952"/>
              <a:ext cx="708468" cy="95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2353227" y="5466562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8" name="Oval 87"/>
            <p:cNvSpPr/>
            <p:nvPr/>
          </p:nvSpPr>
          <p:spPr>
            <a:xfrm>
              <a:off x="2353227" y="5965595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9" name="Oval 88"/>
            <p:cNvSpPr/>
            <p:nvPr/>
          </p:nvSpPr>
          <p:spPr>
            <a:xfrm>
              <a:off x="2343852" y="5001280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1" name="Oval 90"/>
            <p:cNvSpPr/>
            <p:nvPr/>
          </p:nvSpPr>
          <p:spPr>
            <a:xfrm>
              <a:off x="3036005" y="3462863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2" name="Oval 91"/>
            <p:cNvSpPr/>
            <p:nvPr/>
          </p:nvSpPr>
          <p:spPr>
            <a:xfrm>
              <a:off x="3036005" y="4005021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3" name="Oval 92"/>
            <p:cNvSpPr/>
            <p:nvPr/>
          </p:nvSpPr>
          <p:spPr>
            <a:xfrm>
              <a:off x="3036005" y="2963830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4" name="Oval 93"/>
            <p:cNvSpPr/>
            <p:nvPr/>
          </p:nvSpPr>
          <p:spPr>
            <a:xfrm>
              <a:off x="3036005" y="4438448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5" name="Oval 94"/>
            <p:cNvSpPr/>
            <p:nvPr/>
          </p:nvSpPr>
          <p:spPr>
            <a:xfrm>
              <a:off x="3045380" y="5466562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6" name="Oval 95"/>
            <p:cNvSpPr/>
            <p:nvPr/>
          </p:nvSpPr>
          <p:spPr>
            <a:xfrm>
              <a:off x="3045380" y="5965595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7" name="Oval 96"/>
            <p:cNvSpPr/>
            <p:nvPr/>
          </p:nvSpPr>
          <p:spPr>
            <a:xfrm>
              <a:off x="3036005" y="5001280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8" name="Oval 97"/>
            <p:cNvSpPr/>
            <p:nvPr/>
          </p:nvSpPr>
          <p:spPr>
            <a:xfrm>
              <a:off x="4564652" y="4042364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9" name="Oval 98"/>
            <p:cNvSpPr/>
            <p:nvPr/>
          </p:nvSpPr>
          <p:spPr>
            <a:xfrm>
              <a:off x="4564652" y="4547032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03" name="Straight Arrow Connector 102"/>
            <p:cNvCxnSpPr>
              <a:stCxn id="99" idx="6"/>
              <a:endCxn id="14" idx="2"/>
            </p:cNvCxnSpPr>
            <p:nvPr/>
          </p:nvCxnSpPr>
          <p:spPr>
            <a:xfrm flipV="1">
              <a:off x="4837928" y="4391952"/>
              <a:ext cx="373926" cy="2957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8" idx="6"/>
              <a:endCxn id="14" idx="2"/>
            </p:cNvCxnSpPr>
            <p:nvPr/>
          </p:nvCxnSpPr>
          <p:spPr>
            <a:xfrm>
              <a:off x="4837928" y="4183034"/>
              <a:ext cx="373926" cy="20891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" idx="6"/>
              <a:endCxn id="99" idx="2"/>
            </p:cNvCxnSpPr>
            <p:nvPr/>
          </p:nvCxnSpPr>
          <p:spPr>
            <a:xfrm flipV="1">
              <a:off x="4093121" y="4687702"/>
              <a:ext cx="471531" cy="2560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" idx="6"/>
              <a:endCxn id="99" idx="2"/>
            </p:cNvCxnSpPr>
            <p:nvPr/>
          </p:nvCxnSpPr>
          <p:spPr>
            <a:xfrm>
              <a:off x="4093121" y="4401552"/>
              <a:ext cx="471531" cy="2861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8" idx="6"/>
              <a:endCxn id="98" idx="2"/>
            </p:cNvCxnSpPr>
            <p:nvPr/>
          </p:nvCxnSpPr>
          <p:spPr>
            <a:xfrm>
              <a:off x="4093121" y="3896884"/>
              <a:ext cx="471531" cy="2861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" idx="6"/>
              <a:endCxn id="98" idx="2"/>
            </p:cNvCxnSpPr>
            <p:nvPr/>
          </p:nvCxnSpPr>
          <p:spPr>
            <a:xfrm flipV="1">
              <a:off x="4093121" y="4183034"/>
              <a:ext cx="471531" cy="21851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8" idx="6"/>
              <a:endCxn id="99" idx="2"/>
            </p:cNvCxnSpPr>
            <p:nvPr/>
          </p:nvCxnSpPr>
          <p:spPr>
            <a:xfrm>
              <a:off x="4093121" y="3896884"/>
              <a:ext cx="471531" cy="79081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0" idx="6"/>
              <a:endCxn id="98" idx="2"/>
            </p:cNvCxnSpPr>
            <p:nvPr/>
          </p:nvCxnSpPr>
          <p:spPr>
            <a:xfrm flipV="1">
              <a:off x="4093121" y="4183034"/>
              <a:ext cx="471531" cy="760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96" idx="6"/>
              <a:endCxn id="10" idx="2"/>
            </p:cNvCxnSpPr>
            <p:nvPr/>
          </p:nvCxnSpPr>
          <p:spPr>
            <a:xfrm flipV="1">
              <a:off x="3318656" y="4943710"/>
              <a:ext cx="501189" cy="116255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95" idx="6"/>
              <a:endCxn id="10" idx="2"/>
            </p:cNvCxnSpPr>
            <p:nvPr/>
          </p:nvCxnSpPr>
          <p:spPr>
            <a:xfrm flipV="1">
              <a:off x="3318656" y="4943710"/>
              <a:ext cx="501189" cy="66352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97" idx="6"/>
              <a:endCxn id="10" idx="2"/>
            </p:cNvCxnSpPr>
            <p:nvPr/>
          </p:nvCxnSpPr>
          <p:spPr>
            <a:xfrm flipV="1">
              <a:off x="3309281" y="4943710"/>
              <a:ext cx="510564" cy="1982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94" idx="6"/>
              <a:endCxn id="10" idx="2"/>
            </p:cNvCxnSpPr>
            <p:nvPr/>
          </p:nvCxnSpPr>
          <p:spPr>
            <a:xfrm>
              <a:off x="3309281" y="4579118"/>
              <a:ext cx="510564" cy="36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94" idx="6"/>
              <a:endCxn id="9" idx="2"/>
            </p:cNvCxnSpPr>
            <p:nvPr/>
          </p:nvCxnSpPr>
          <p:spPr>
            <a:xfrm flipV="1">
              <a:off x="3309281" y="4401552"/>
              <a:ext cx="510564" cy="1775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94" idx="6"/>
              <a:endCxn id="8" idx="2"/>
            </p:cNvCxnSpPr>
            <p:nvPr/>
          </p:nvCxnSpPr>
          <p:spPr>
            <a:xfrm flipV="1">
              <a:off x="3309281" y="3896884"/>
              <a:ext cx="510564" cy="6822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93" idx="6"/>
              <a:endCxn id="8" idx="2"/>
            </p:cNvCxnSpPr>
            <p:nvPr/>
          </p:nvCxnSpPr>
          <p:spPr>
            <a:xfrm>
              <a:off x="3309281" y="3104500"/>
              <a:ext cx="510564" cy="792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91" idx="6"/>
              <a:endCxn id="8" idx="2"/>
            </p:cNvCxnSpPr>
            <p:nvPr/>
          </p:nvCxnSpPr>
          <p:spPr>
            <a:xfrm>
              <a:off x="3309281" y="3603533"/>
              <a:ext cx="510564" cy="29335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92" idx="6"/>
              <a:endCxn id="8" idx="2"/>
            </p:cNvCxnSpPr>
            <p:nvPr/>
          </p:nvCxnSpPr>
          <p:spPr>
            <a:xfrm flipV="1">
              <a:off x="3309281" y="3896884"/>
              <a:ext cx="510564" cy="2488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97" idx="6"/>
              <a:endCxn id="9" idx="2"/>
            </p:cNvCxnSpPr>
            <p:nvPr/>
          </p:nvCxnSpPr>
          <p:spPr>
            <a:xfrm flipV="1">
              <a:off x="3309281" y="4401552"/>
              <a:ext cx="510564" cy="7403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96" idx="6"/>
              <a:endCxn id="9" idx="2"/>
            </p:cNvCxnSpPr>
            <p:nvPr/>
          </p:nvCxnSpPr>
          <p:spPr>
            <a:xfrm flipV="1">
              <a:off x="3318656" y="4401552"/>
              <a:ext cx="501189" cy="170471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96" idx="6"/>
              <a:endCxn id="8" idx="2"/>
            </p:cNvCxnSpPr>
            <p:nvPr/>
          </p:nvCxnSpPr>
          <p:spPr>
            <a:xfrm flipV="1">
              <a:off x="3318656" y="3896884"/>
              <a:ext cx="501189" cy="22093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stCxn id="93" idx="6"/>
              <a:endCxn id="9" idx="2"/>
            </p:cNvCxnSpPr>
            <p:nvPr/>
          </p:nvCxnSpPr>
          <p:spPr>
            <a:xfrm>
              <a:off x="3309281" y="3104500"/>
              <a:ext cx="510564" cy="129705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93" idx="6"/>
              <a:endCxn id="10" idx="2"/>
            </p:cNvCxnSpPr>
            <p:nvPr/>
          </p:nvCxnSpPr>
          <p:spPr>
            <a:xfrm>
              <a:off x="3309281" y="3104500"/>
              <a:ext cx="510564" cy="1839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stCxn id="91" idx="6"/>
              <a:endCxn id="9" idx="2"/>
            </p:cNvCxnSpPr>
            <p:nvPr/>
          </p:nvCxnSpPr>
          <p:spPr>
            <a:xfrm>
              <a:off x="3309281" y="3603533"/>
              <a:ext cx="510564" cy="798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92" idx="6"/>
              <a:endCxn id="9" idx="2"/>
            </p:cNvCxnSpPr>
            <p:nvPr/>
          </p:nvCxnSpPr>
          <p:spPr>
            <a:xfrm>
              <a:off x="3309281" y="4145691"/>
              <a:ext cx="510564" cy="25586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stCxn id="92" idx="6"/>
              <a:endCxn id="10" idx="2"/>
            </p:cNvCxnSpPr>
            <p:nvPr/>
          </p:nvCxnSpPr>
          <p:spPr>
            <a:xfrm>
              <a:off x="3309281" y="4145691"/>
              <a:ext cx="510564" cy="798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91" idx="6"/>
              <a:endCxn id="10" idx="2"/>
            </p:cNvCxnSpPr>
            <p:nvPr/>
          </p:nvCxnSpPr>
          <p:spPr>
            <a:xfrm>
              <a:off x="3309281" y="3603533"/>
              <a:ext cx="510564" cy="13401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97" idx="6"/>
              <a:endCxn id="8" idx="2"/>
            </p:cNvCxnSpPr>
            <p:nvPr/>
          </p:nvCxnSpPr>
          <p:spPr>
            <a:xfrm flipV="1">
              <a:off x="3309281" y="3896884"/>
              <a:ext cx="510564" cy="12450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95" idx="6"/>
              <a:endCxn id="8" idx="2"/>
            </p:cNvCxnSpPr>
            <p:nvPr/>
          </p:nvCxnSpPr>
          <p:spPr>
            <a:xfrm flipV="1">
              <a:off x="3318656" y="3896884"/>
              <a:ext cx="501189" cy="17103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95" idx="6"/>
              <a:endCxn id="9" idx="2"/>
            </p:cNvCxnSpPr>
            <p:nvPr/>
          </p:nvCxnSpPr>
          <p:spPr>
            <a:xfrm flipV="1">
              <a:off x="3318656" y="4401552"/>
              <a:ext cx="501189" cy="120568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3" idx="6"/>
              <a:endCxn id="93" idx="2"/>
            </p:cNvCxnSpPr>
            <p:nvPr/>
          </p:nvCxnSpPr>
          <p:spPr>
            <a:xfrm>
              <a:off x="2637124" y="3104499"/>
              <a:ext cx="398881" cy="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3" idx="6"/>
              <a:endCxn id="91" idx="2"/>
            </p:cNvCxnSpPr>
            <p:nvPr/>
          </p:nvCxnSpPr>
          <p:spPr>
            <a:xfrm>
              <a:off x="2637124" y="3104499"/>
              <a:ext cx="398881" cy="4990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11" idx="6"/>
              <a:endCxn id="91" idx="2"/>
            </p:cNvCxnSpPr>
            <p:nvPr/>
          </p:nvCxnSpPr>
          <p:spPr>
            <a:xfrm>
              <a:off x="2617128" y="3603533"/>
              <a:ext cx="41887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12" idx="6"/>
              <a:endCxn id="93" idx="2"/>
            </p:cNvCxnSpPr>
            <p:nvPr/>
          </p:nvCxnSpPr>
          <p:spPr>
            <a:xfrm flipV="1">
              <a:off x="2617128" y="3104500"/>
              <a:ext cx="418877" cy="104119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>
              <a:stCxn id="12" idx="6"/>
              <a:endCxn id="91" idx="2"/>
            </p:cNvCxnSpPr>
            <p:nvPr/>
          </p:nvCxnSpPr>
          <p:spPr>
            <a:xfrm flipV="1">
              <a:off x="2617128" y="3603533"/>
              <a:ext cx="418877" cy="5421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>
              <a:stCxn id="12" idx="6"/>
              <a:endCxn id="92" idx="2"/>
            </p:cNvCxnSpPr>
            <p:nvPr/>
          </p:nvCxnSpPr>
          <p:spPr>
            <a:xfrm>
              <a:off x="2617128" y="4145691"/>
              <a:ext cx="41887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12" idx="6"/>
              <a:endCxn id="94" idx="2"/>
            </p:cNvCxnSpPr>
            <p:nvPr/>
          </p:nvCxnSpPr>
          <p:spPr>
            <a:xfrm>
              <a:off x="2617128" y="4145691"/>
              <a:ext cx="418877" cy="43342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12" idx="6"/>
              <a:endCxn id="97" idx="2"/>
            </p:cNvCxnSpPr>
            <p:nvPr/>
          </p:nvCxnSpPr>
          <p:spPr>
            <a:xfrm>
              <a:off x="2617128" y="4145691"/>
              <a:ext cx="418877" cy="99625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stCxn id="12" idx="6"/>
              <a:endCxn id="95" idx="2"/>
            </p:cNvCxnSpPr>
            <p:nvPr/>
          </p:nvCxnSpPr>
          <p:spPr>
            <a:xfrm>
              <a:off x="2617128" y="4145691"/>
              <a:ext cx="428252" cy="146154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12" idx="6"/>
              <a:endCxn id="96" idx="2"/>
            </p:cNvCxnSpPr>
            <p:nvPr/>
          </p:nvCxnSpPr>
          <p:spPr>
            <a:xfrm>
              <a:off x="2617128" y="4145691"/>
              <a:ext cx="428252" cy="19605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stCxn id="11" idx="6"/>
              <a:endCxn id="93" idx="2"/>
            </p:cNvCxnSpPr>
            <p:nvPr/>
          </p:nvCxnSpPr>
          <p:spPr>
            <a:xfrm flipV="1">
              <a:off x="2617128" y="3104500"/>
              <a:ext cx="418877" cy="49903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11" idx="6"/>
              <a:endCxn id="94" idx="2"/>
            </p:cNvCxnSpPr>
            <p:nvPr/>
          </p:nvCxnSpPr>
          <p:spPr>
            <a:xfrm>
              <a:off x="2617128" y="3603533"/>
              <a:ext cx="418877" cy="97558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>
              <a:stCxn id="11" idx="6"/>
              <a:endCxn id="95" idx="2"/>
            </p:cNvCxnSpPr>
            <p:nvPr/>
          </p:nvCxnSpPr>
          <p:spPr>
            <a:xfrm>
              <a:off x="2617128" y="3603533"/>
              <a:ext cx="428252" cy="20036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>
              <a:stCxn id="11" idx="6"/>
              <a:endCxn id="96" idx="2"/>
            </p:cNvCxnSpPr>
            <p:nvPr/>
          </p:nvCxnSpPr>
          <p:spPr>
            <a:xfrm>
              <a:off x="2617128" y="3603533"/>
              <a:ext cx="428252" cy="25027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>
              <a:stCxn id="88" idx="6"/>
              <a:endCxn id="96" idx="2"/>
            </p:cNvCxnSpPr>
            <p:nvPr/>
          </p:nvCxnSpPr>
          <p:spPr>
            <a:xfrm>
              <a:off x="2626503" y="6106265"/>
              <a:ext cx="41887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>
              <a:stCxn id="11" idx="6"/>
              <a:endCxn id="92" idx="2"/>
            </p:cNvCxnSpPr>
            <p:nvPr/>
          </p:nvCxnSpPr>
          <p:spPr>
            <a:xfrm>
              <a:off x="2617128" y="3603533"/>
              <a:ext cx="418877" cy="5421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stCxn id="13" idx="6"/>
              <a:endCxn id="96" idx="2"/>
            </p:cNvCxnSpPr>
            <p:nvPr/>
          </p:nvCxnSpPr>
          <p:spPr>
            <a:xfrm>
              <a:off x="2637124" y="3104499"/>
              <a:ext cx="408256" cy="30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13" idx="6"/>
              <a:endCxn id="95" idx="2"/>
            </p:cNvCxnSpPr>
            <p:nvPr/>
          </p:nvCxnSpPr>
          <p:spPr>
            <a:xfrm>
              <a:off x="2637124" y="3104499"/>
              <a:ext cx="408256" cy="250273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13" idx="6"/>
              <a:endCxn id="97" idx="2"/>
            </p:cNvCxnSpPr>
            <p:nvPr/>
          </p:nvCxnSpPr>
          <p:spPr>
            <a:xfrm>
              <a:off x="2637124" y="3104499"/>
              <a:ext cx="398881" cy="203745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13" idx="6"/>
              <a:endCxn id="94" idx="2"/>
            </p:cNvCxnSpPr>
            <p:nvPr/>
          </p:nvCxnSpPr>
          <p:spPr>
            <a:xfrm>
              <a:off x="2637124" y="3104499"/>
              <a:ext cx="398881" cy="14746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13" idx="6"/>
              <a:endCxn id="92" idx="2"/>
            </p:cNvCxnSpPr>
            <p:nvPr/>
          </p:nvCxnSpPr>
          <p:spPr>
            <a:xfrm>
              <a:off x="2637124" y="3104499"/>
              <a:ext cx="398881" cy="10411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>
              <a:stCxn id="88" idx="6"/>
              <a:endCxn id="95" idx="2"/>
            </p:cNvCxnSpPr>
            <p:nvPr/>
          </p:nvCxnSpPr>
          <p:spPr>
            <a:xfrm flipV="1">
              <a:off x="2626503" y="5607232"/>
              <a:ext cx="418877" cy="49903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>
              <a:stCxn id="88" idx="6"/>
              <a:endCxn id="97" idx="2"/>
            </p:cNvCxnSpPr>
            <p:nvPr/>
          </p:nvCxnSpPr>
          <p:spPr>
            <a:xfrm flipV="1">
              <a:off x="2626503" y="5141950"/>
              <a:ext cx="409502" cy="9643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stCxn id="88" idx="6"/>
              <a:endCxn id="94" idx="2"/>
            </p:cNvCxnSpPr>
            <p:nvPr/>
          </p:nvCxnSpPr>
          <p:spPr>
            <a:xfrm flipV="1">
              <a:off x="2626503" y="4579118"/>
              <a:ext cx="409502" cy="152714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>
              <a:stCxn id="88" idx="6"/>
              <a:endCxn id="92" idx="2"/>
            </p:cNvCxnSpPr>
            <p:nvPr/>
          </p:nvCxnSpPr>
          <p:spPr>
            <a:xfrm flipV="1">
              <a:off x="2626503" y="4145691"/>
              <a:ext cx="409502" cy="19605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>
              <a:stCxn id="88" idx="6"/>
              <a:endCxn id="91" idx="2"/>
            </p:cNvCxnSpPr>
            <p:nvPr/>
          </p:nvCxnSpPr>
          <p:spPr>
            <a:xfrm flipV="1">
              <a:off x="2626503" y="3603533"/>
              <a:ext cx="409502" cy="25027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>
              <a:stCxn id="88" idx="6"/>
              <a:endCxn id="93" idx="2"/>
            </p:cNvCxnSpPr>
            <p:nvPr/>
          </p:nvCxnSpPr>
          <p:spPr>
            <a:xfrm flipV="1">
              <a:off x="2626503" y="3104500"/>
              <a:ext cx="409502" cy="30017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87" idx="6"/>
              <a:endCxn id="96" idx="2"/>
            </p:cNvCxnSpPr>
            <p:nvPr/>
          </p:nvCxnSpPr>
          <p:spPr>
            <a:xfrm>
              <a:off x="2626503" y="5607232"/>
              <a:ext cx="418877" cy="49903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87" idx="6"/>
              <a:endCxn id="95" idx="2"/>
            </p:cNvCxnSpPr>
            <p:nvPr/>
          </p:nvCxnSpPr>
          <p:spPr>
            <a:xfrm>
              <a:off x="2626503" y="5607232"/>
              <a:ext cx="41887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87" idx="6"/>
              <a:endCxn id="97" idx="2"/>
            </p:cNvCxnSpPr>
            <p:nvPr/>
          </p:nvCxnSpPr>
          <p:spPr>
            <a:xfrm flipV="1">
              <a:off x="2626503" y="5141950"/>
              <a:ext cx="409502" cy="4652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>
              <a:stCxn id="87" idx="6"/>
              <a:endCxn id="94" idx="2"/>
            </p:cNvCxnSpPr>
            <p:nvPr/>
          </p:nvCxnSpPr>
          <p:spPr>
            <a:xfrm flipV="1">
              <a:off x="2626503" y="4579118"/>
              <a:ext cx="409502" cy="102811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>
              <a:stCxn id="87" idx="6"/>
              <a:endCxn id="92" idx="2"/>
            </p:cNvCxnSpPr>
            <p:nvPr/>
          </p:nvCxnSpPr>
          <p:spPr>
            <a:xfrm flipV="1">
              <a:off x="2626503" y="4145691"/>
              <a:ext cx="409502" cy="146154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87" idx="6"/>
              <a:endCxn id="91" idx="2"/>
            </p:cNvCxnSpPr>
            <p:nvPr/>
          </p:nvCxnSpPr>
          <p:spPr>
            <a:xfrm flipV="1">
              <a:off x="2626503" y="3603533"/>
              <a:ext cx="409502" cy="20036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87" idx="6"/>
              <a:endCxn id="93" idx="2"/>
            </p:cNvCxnSpPr>
            <p:nvPr/>
          </p:nvCxnSpPr>
          <p:spPr>
            <a:xfrm flipV="1">
              <a:off x="2626503" y="3104500"/>
              <a:ext cx="409502" cy="25027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>
              <a:stCxn id="89" idx="6"/>
              <a:endCxn id="96" idx="2"/>
            </p:cNvCxnSpPr>
            <p:nvPr/>
          </p:nvCxnSpPr>
          <p:spPr>
            <a:xfrm>
              <a:off x="2617128" y="5141950"/>
              <a:ext cx="428252" cy="9643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>
              <a:stCxn id="89" idx="6"/>
              <a:endCxn id="95" idx="2"/>
            </p:cNvCxnSpPr>
            <p:nvPr/>
          </p:nvCxnSpPr>
          <p:spPr>
            <a:xfrm>
              <a:off x="2617128" y="5141950"/>
              <a:ext cx="428252" cy="4652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>
              <a:stCxn id="89" idx="6"/>
              <a:endCxn id="97" idx="2"/>
            </p:cNvCxnSpPr>
            <p:nvPr/>
          </p:nvCxnSpPr>
          <p:spPr>
            <a:xfrm>
              <a:off x="2617128" y="5141950"/>
              <a:ext cx="41887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/>
            <p:cNvCxnSpPr>
              <a:stCxn id="89" idx="6"/>
              <a:endCxn id="94" idx="2"/>
            </p:cNvCxnSpPr>
            <p:nvPr/>
          </p:nvCxnSpPr>
          <p:spPr>
            <a:xfrm flipV="1">
              <a:off x="2617128" y="4579118"/>
              <a:ext cx="418877" cy="562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/>
            <p:cNvCxnSpPr>
              <a:stCxn id="89" idx="6"/>
              <a:endCxn id="92" idx="2"/>
            </p:cNvCxnSpPr>
            <p:nvPr/>
          </p:nvCxnSpPr>
          <p:spPr>
            <a:xfrm flipV="1">
              <a:off x="2617128" y="4145691"/>
              <a:ext cx="418877" cy="99625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/>
            <p:cNvCxnSpPr>
              <a:stCxn id="89" idx="6"/>
              <a:endCxn id="91" idx="2"/>
            </p:cNvCxnSpPr>
            <p:nvPr/>
          </p:nvCxnSpPr>
          <p:spPr>
            <a:xfrm flipV="1">
              <a:off x="2617128" y="3603533"/>
              <a:ext cx="418877" cy="15384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>
              <a:stCxn id="89" idx="6"/>
              <a:endCxn id="93" idx="2"/>
            </p:cNvCxnSpPr>
            <p:nvPr/>
          </p:nvCxnSpPr>
          <p:spPr>
            <a:xfrm flipV="1">
              <a:off x="2617128" y="3104500"/>
              <a:ext cx="418877" cy="20374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>
              <a:stCxn id="21" idx="6"/>
              <a:endCxn id="96" idx="2"/>
            </p:cNvCxnSpPr>
            <p:nvPr/>
          </p:nvCxnSpPr>
          <p:spPr>
            <a:xfrm>
              <a:off x="2617128" y="4579118"/>
              <a:ext cx="428252" cy="152714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>
              <a:stCxn id="21" idx="6"/>
              <a:endCxn id="95" idx="2"/>
            </p:cNvCxnSpPr>
            <p:nvPr/>
          </p:nvCxnSpPr>
          <p:spPr>
            <a:xfrm>
              <a:off x="2617128" y="4579118"/>
              <a:ext cx="428252" cy="102811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>
              <a:stCxn id="21" idx="6"/>
              <a:endCxn id="97" idx="2"/>
            </p:cNvCxnSpPr>
            <p:nvPr/>
          </p:nvCxnSpPr>
          <p:spPr>
            <a:xfrm>
              <a:off x="2617128" y="4579118"/>
              <a:ext cx="418877" cy="562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>
              <a:stCxn id="21" idx="6"/>
              <a:endCxn id="94" idx="2"/>
            </p:cNvCxnSpPr>
            <p:nvPr/>
          </p:nvCxnSpPr>
          <p:spPr>
            <a:xfrm>
              <a:off x="2617128" y="4579118"/>
              <a:ext cx="41887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/>
            <p:cNvCxnSpPr>
              <a:stCxn id="21" idx="6"/>
              <a:endCxn id="92" idx="2"/>
            </p:cNvCxnSpPr>
            <p:nvPr/>
          </p:nvCxnSpPr>
          <p:spPr>
            <a:xfrm flipV="1">
              <a:off x="2617128" y="4145691"/>
              <a:ext cx="418877" cy="43342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>
              <a:stCxn id="21" idx="6"/>
              <a:endCxn id="91" idx="2"/>
            </p:cNvCxnSpPr>
            <p:nvPr/>
          </p:nvCxnSpPr>
          <p:spPr>
            <a:xfrm flipV="1">
              <a:off x="2617128" y="3603533"/>
              <a:ext cx="418877" cy="97558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>
              <a:stCxn id="21" idx="6"/>
              <a:endCxn id="93" idx="2"/>
            </p:cNvCxnSpPr>
            <p:nvPr/>
          </p:nvCxnSpPr>
          <p:spPr>
            <a:xfrm flipV="1">
              <a:off x="2617128" y="3104500"/>
              <a:ext cx="418877" cy="147461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>
              <a:stCxn id="24" idx="3"/>
              <a:endCxn id="88" idx="2"/>
            </p:cNvCxnSpPr>
            <p:nvPr/>
          </p:nvCxnSpPr>
          <p:spPr>
            <a:xfrm>
              <a:off x="1599045" y="5296018"/>
              <a:ext cx="754182" cy="81024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stCxn id="24" idx="3"/>
              <a:endCxn id="87" idx="2"/>
            </p:cNvCxnSpPr>
            <p:nvPr/>
          </p:nvCxnSpPr>
          <p:spPr>
            <a:xfrm>
              <a:off x="1599045" y="5296018"/>
              <a:ext cx="754182" cy="31121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>
              <a:stCxn id="24" idx="3"/>
              <a:endCxn id="89" idx="2"/>
            </p:cNvCxnSpPr>
            <p:nvPr/>
          </p:nvCxnSpPr>
          <p:spPr>
            <a:xfrm flipV="1">
              <a:off x="1599045" y="5141950"/>
              <a:ext cx="744807" cy="1540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>
              <a:stCxn id="24" idx="3"/>
              <a:endCxn id="21" idx="2"/>
            </p:cNvCxnSpPr>
            <p:nvPr/>
          </p:nvCxnSpPr>
          <p:spPr>
            <a:xfrm flipV="1">
              <a:off x="1599045" y="4579118"/>
              <a:ext cx="744807" cy="71690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stCxn id="24" idx="3"/>
              <a:endCxn id="12" idx="2"/>
            </p:cNvCxnSpPr>
            <p:nvPr/>
          </p:nvCxnSpPr>
          <p:spPr>
            <a:xfrm flipV="1">
              <a:off x="1599045" y="4145691"/>
              <a:ext cx="744807" cy="115032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24" idx="3"/>
              <a:endCxn id="11" idx="2"/>
            </p:cNvCxnSpPr>
            <p:nvPr/>
          </p:nvCxnSpPr>
          <p:spPr>
            <a:xfrm flipV="1">
              <a:off x="1599045" y="3603533"/>
              <a:ext cx="744807" cy="169248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>
              <a:stCxn id="24" idx="3"/>
              <a:endCxn id="13" idx="2"/>
            </p:cNvCxnSpPr>
            <p:nvPr/>
          </p:nvCxnSpPr>
          <p:spPr>
            <a:xfrm flipV="1">
              <a:off x="1599045" y="3104499"/>
              <a:ext cx="764803" cy="21915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>
              <a:stCxn id="7" idx="3"/>
              <a:endCxn id="13" idx="2"/>
            </p:cNvCxnSpPr>
            <p:nvPr/>
          </p:nvCxnSpPr>
          <p:spPr>
            <a:xfrm flipV="1">
              <a:off x="1599045" y="3104499"/>
              <a:ext cx="764803" cy="14660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>
              <a:stCxn id="7" idx="3"/>
              <a:endCxn id="11" idx="2"/>
            </p:cNvCxnSpPr>
            <p:nvPr/>
          </p:nvCxnSpPr>
          <p:spPr>
            <a:xfrm flipV="1">
              <a:off x="1599045" y="3603533"/>
              <a:ext cx="744807" cy="9669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>
              <a:stCxn id="7" idx="3"/>
              <a:endCxn id="12" idx="2"/>
            </p:cNvCxnSpPr>
            <p:nvPr/>
          </p:nvCxnSpPr>
          <p:spPr>
            <a:xfrm flipV="1">
              <a:off x="1599045" y="4145691"/>
              <a:ext cx="744807" cy="42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>
              <a:stCxn id="7" idx="3"/>
              <a:endCxn id="21" idx="2"/>
            </p:cNvCxnSpPr>
            <p:nvPr/>
          </p:nvCxnSpPr>
          <p:spPr>
            <a:xfrm>
              <a:off x="1599045" y="4570531"/>
              <a:ext cx="744807" cy="85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>
              <a:stCxn id="7" idx="3"/>
              <a:endCxn id="89" idx="2"/>
            </p:cNvCxnSpPr>
            <p:nvPr/>
          </p:nvCxnSpPr>
          <p:spPr>
            <a:xfrm>
              <a:off x="1599045" y="4570531"/>
              <a:ext cx="744807" cy="5714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>
              <a:stCxn id="7" idx="3"/>
              <a:endCxn id="87" idx="2"/>
            </p:cNvCxnSpPr>
            <p:nvPr/>
          </p:nvCxnSpPr>
          <p:spPr>
            <a:xfrm>
              <a:off x="1599045" y="4570531"/>
              <a:ext cx="754182" cy="10367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Arrow Connector 386"/>
            <p:cNvCxnSpPr>
              <a:stCxn id="7" idx="3"/>
              <a:endCxn id="88" idx="2"/>
            </p:cNvCxnSpPr>
            <p:nvPr/>
          </p:nvCxnSpPr>
          <p:spPr>
            <a:xfrm>
              <a:off x="1599045" y="4570531"/>
              <a:ext cx="754182" cy="1535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Arrow Connector 389"/>
            <p:cNvCxnSpPr>
              <a:stCxn id="6" idx="3"/>
              <a:endCxn id="13" idx="2"/>
            </p:cNvCxnSpPr>
            <p:nvPr/>
          </p:nvCxnSpPr>
          <p:spPr>
            <a:xfrm flipV="1">
              <a:off x="1599045" y="3104499"/>
              <a:ext cx="764803" cy="74054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Arrow Connector 392"/>
            <p:cNvCxnSpPr>
              <a:stCxn id="6" idx="3"/>
              <a:endCxn id="11" idx="2"/>
            </p:cNvCxnSpPr>
            <p:nvPr/>
          </p:nvCxnSpPr>
          <p:spPr>
            <a:xfrm flipV="1">
              <a:off x="1599045" y="3603533"/>
              <a:ext cx="744807" cy="2415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/>
            <p:cNvCxnSpPr>
              <a:stCxn id="6" idx="3"/>
              <a:endCxn id="12" idx="2"/>
            </p:cNvCxnSpPr>
            <p:nvPr/>
          </p:nvCxnSpPr>
          <p:spPr>
            <a:xfrm>
              <a:off x="1599045" y="3845042"/>
              <a:ext cx="744807" cy="30064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Arrow Connector 398"/>
            <p:cNvCxnSpPr>
              <a:stCxn id="6" idx="3"/>
              <a:endCxn id="21" idx="2"/>
            </p:cNvCxnSpPr>
            <p:nvPr/>
          </p:nvCxnSpPr>
          <p:spPr>
            <a:xfrm>
              <a:off x="1599045" y="3845042"/>
              <a:ext cx="744807" cy="7340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/>
            <p:cNvCxnSpPr>
              <a:stCxn id="6" idx="3"/>
              <a:endCxn id="89" idx="2"/>
            </p:cNvCxnSpPr>
            <p:nvPr/>
          </p:nvCxnSpPr>
          <p:spPr>
            <a:xfrm>
              <a:off x="1599045" y="3845042"/>
              <a:ext cx="744807" cy="12969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/>
            <p:cNvCxnSpPr>
              <a:stCxn id="6" idx="3"/>
              <a:endCxn id="87" idx="2"/>
            </p:cNvCxnSpPr>
            <p:nvPr/>
          </p:nvCxnSpPr>
          <p:spPr>
            <a:xfrm>
              <a:off x="1599045" y="3845042"/>
              <a:ext cx="754182" cy="176219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/>
            <p:cNvCxnSpPr>
              <a:stCxn id="6" idx="3"/>
              <a:endCxn id="88" idx="2"/>
            </p:cNvCxnSpPr>
            <p:nvPr/>
          </p:nvCxnSpPr>
          <p:spPr>
            <a:xfrm>
              <a:off x="1599045" y="3845042"/>
              <a:ext cx="754182" cy="226122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AEC772-0EBC-4159-B43C-6FAA88567468}"/>
                  </a:ext>
                </a:extLst>
              </p14:cNvPr>
              <p14:cNvContentPartPr/>
              <p14:nvPr/>
            </p14:nvContentPartPr>
            <p14:xfrm>
              <a:off x="831960" y="1847880"/>
              <a:ext cx="9817200" cy="4832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AEC772-0EBC-4159-B43C-6FAA885674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2600" y="1838520"/>
                <a:ext cx="9835920" cy="485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38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48</Words>
  <Application>Microsoft Office PowerPoint</Application>
  <PresentationFormat>宽屏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Century Schoolbook</vt:lpstr>
      <vt:lpstr>Office Theme</vt:lpstr>
      <vt:lpstr>Regularizing your neural network</vt:lpstr>
      <vt:lpstr>Dropout regularization</vt:lpstr>
      <vt:lpstr>Implementing dropout (“Inverted dropout”)</vt:lpstr>
      <vt:lpstr>Making predictions at test time</vt:lpstr>
      <vt:lpstr>Regularizing your neural network</vt:lpstr>
      <vt:lpstr>Why does drop-out 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Wang Tengyan</cp:lastModifiedBy>
  <cp:revision>22</cp:revision>
  <dcterms:created xsi:type="dcterms:W3CDTF">2017-07-10T20:19:53Z</dcterms:created>
  <dcterms:modified xsi:type="dcterms:W3CDTF">2019-07-31T03:20:38Z</dcterms:modified>
</cp:coreProperties>
</file>