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1" autoAdjust="0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3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6425" y="3726226"/>
            <a:ext cx="7268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Trying a softmax</a:t>
            </a:r>
          </a:p>
          <a:p>
            <a:pPr algn="ctr"/>
            <a:r>
              <a:rPr lang="en-US" sz="6600" dirty="0"/>
              <a:t>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0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Multi-class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Understanding </a:t>
            </a:r>
            <a:r>
              <a:rPr lang="en-US" dirty="0"/>
              <a:t>softmax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343" y="845661"/>
            <a:ext cx="11968163" cy="5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Loss function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23"/>
            <a:ext cx="12297076" cy="68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Summary of softmax classifier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" name="TextBox 3"/>
            <p:cNvSpPr txBox="1"/>
            <p:nvPr/>
          </p:nvSpPr>
          <p:spPr>
            <a:xfrm>
              <a:off x="494698" y="1848467"/>
              <a:ext cx="329425" cy="5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5" name="Straight Arrow Connector 4"/>
            <p:cNvCxnSpPr>
              <a:stCxn id="46" idx="3"/>
            </p:cNvCxnSpPr>
            <p:nvPr/>
          </p:nvCxnSpPr>
          <p:spPr>
            <a:xfrm>
              <a:off x="824123" y="2102448"/>
              <a:ext cx="93730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" y="845661"/>
            <a:ext cx="12089237" cy="49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15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Multi-class classification</vt:lpstr>
      <vt:lpstr>Understanding softmax</vt:lpstr>
      <vt:lpstr>Loss function</vt:lpstr>
      <vt:lpstr>Summary of softmax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Wang Tengyan</cp:lastModifiedBy>
  <cp:revision>193</cp:revision>
  <dcterms:created xsi:type="dcterms:W3CDTF">2017-07-10T20:19:53Z</dcterms:created>
  <dcterms:modified xsi:type="dcterms:W3CDTF">2019-08-03T06:49:38Z</dcterms:modified>
</cp:coreProperties>
</file>