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D0DA"/>
    <a:srgbClr val="22A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640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26" y="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41:44.3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6685 8061 0,'-17'0'16,"17"-18"-16,-18 18 0,18-17 15,-18-1-15,18 0 16,-17 1 15,17-1-31,17 1 16,1-19-16,0 1 15,70-36-15,-35 36 16,-18 0-16,18 17 16,0-17-16,17 17 0,36 1 15,-35-1-15,105 18 16,-88 0-16,0 0 16,1 0-16,87 18 15,-105-1-15,70 54 16,-71-18-16,-17 0 15,0 17-15,-18-17 0,54 88 16,-54-53-16,0-17 16,0 88-16,-17-71 15,-18 0-15,0 0 0,0 106 16,-18-88 0,1 0-16,-1-18 0,-52 71 15,34-88-15,1-1 16,-36 18-16,36-52 15,-18-1-15,0-18 16,0 1-16,1-18 0,-72 0 16,53 0-16,1-18 15,17-17-15,-18 18 0,-17-36 16,35 35-16,18 0 16,0 1-1,17-1-15,1 18 0,17-18 16,-18 18-16,0 0 15,18-17 1,-17 17-16,17-18 16,-18 18-16,18-17 15,0-1-15</inkml:trace>
  <inkml:trace contextRef="#ctx0" brushRef="#br0" timeOffset="345.5136">7514 9066 0,'-17'0'31,"-19"18"-31,1 0 15,0 17-15,-53 18 16,35-18-16,-18 0 16,18 1-16,0-1 0,0-17 15,-35 35-15,53-36 0,0 18 16,35-17 0,17 35-16,1-35 15,17 17-15,0-17 16,18 17-16,-17-18 0,52 36 15,-53-17-15,0-19 16,1 19-16,-19-19 0</inkml:trace>
  <inkml:trace contextRef="#ctx0" brushRef="#br0" timeOffset="22493.6662">14305 9913 0,'18'0'0,"-1"0"15,54-18 1,-36 18-16,36-17 15,-36 17-15,53 0 16,-35 0-16,18 0 16,52 0-16,-70 0 15,88 0-15,-70 0 16,52 0-16,-87 0 16,16-18-16,19 18 15,-53 0-15,17 0 16,-35-17 15,-18-1-31,1 0 16,-1 18-1</inkml:trace>
  <inkml:trace contextRef="#ctx0" brushRef="#br0" timeOffset="22835.6724">15205 9666 0,'17'0'16,"36"0"0,-17 18-16,-1-18 15,0 17-15,0 1 16,1 0-16,-1-1 0,18 19 15,-18-19-15,0 1 16,-17-18-16,0 35 16,-1-35-16,-17 18 15,0-1-15,-53 1 16,36 0-16,-54 17 16,36-35-16,-18 35 15,18-17-15,-18 17 16,18-17-1,-1 17-15,1-17 16</inkml:trace>
  <inkml:trace contextRef="#ctx0" brushRef="#br0" timeOffset="29547.5104">14393 10901 0,'-17'0'0,"34"0"31,1 0-31,17 0 16,-17 17-16,17-17 16,53 0-16,-35 18 15,18-18-15,-1 0 0,19 0 16,-19-18-16,89 18 15,-89-17-15,-17 17 0,53-18 16,-71 1-16,18 17 16,-35-18-1,-36 18 1,-17-18 0,17 18-16,-17 18 15</inkml:trace>
  <inkml:trace contextRef="#ctx0" brushRef="#br0" timeOffset="29896.7391">15169 10707 0,'0'0'0,"18"0"0,0 17 16,17-17-1,36 18-15,-19-18 16,1 0-16,-17 0 0,17 0 16,17 18-16,-52-1 15,-1 1 1,1 0-16,-18 17 15,-18-17-15,18 17 16,-17-18-16,-18 19 0,-1-19 16,-17 19-16,36-19 15,-36 36 1,35-17-16,0-1 0,1-18 16</inkml:trace>
  <inkml:trace contextRef="#ctx0" brushRef="#br0" timeOffset="142316.1784">21749 8378 0,'0'-17'125,"0"-1"-109,17 1-16,-17-1 0,0 0 0,0-17 16,18 17-1,-18-35-15,0 36 16,18-1-16,-1-17 15,-17 0-15,18 17 0,-18-17 16,18-1 0,-18 1-16,0 18 15,0-1 1,-18 18 0,0 0-16,1 0 15,-1 0 1,0-18-16,-35 18 15,36 0-15,-36-17 16,18 17-16,-1 0 16,-52-18-16,53 18 15,-71 0-15,53 0 16,-88-18 0,0 18-16,53-17 15,0 17-15,-18 0 0,18 0 16,-124-18-16,106 18 15,-106-18-15,89 18 16,-106-17 0,105-1-16,1 18 0,-1-18 15,1 1-15,-124-1 16,123 1-16,18-1 16,-35 0-16,18 1 0,-124-19 15,123 19-15,-123-19 16,142 19-16,-19 17 15,1-18-15,17 18 0,-123-17 16,140-1-16,-122 0 16,123 1-16,-1 17 15,1-18-15,-88 18 16,88-18-16,17 18 16,0 0-16,-70 0 15,18 0-15,70 0 16,18 0-16,-18 0 0,17 0 15,-34-17-15,35 17 16,-1 0-16,19-18 16,-19 0-1,36 1-15,-17-18 16,17-1-16,0-17 16,0 18-16,0-18 0,17 18 15,-17-53 1,18 17-16,-18 18 0,18 0 15,-18-17-15,17-89 16,1 88-16,-18-17 0,0 18 16,18-19-16,-18-87 15,0 88-15,0 0 0,0-1 16,0-87 0,-18 70-16,18-88 15,-18 106-15,18 0 0,-17-106 16,17 106-16,0-18 15,-18 18-15,18-1 0,-18 1 16,1-88 0,-1 88-16,1 17 0,-1 1 15,0-19-15,18 36 16,-17-17-16,-1-1 0,0 18 0,1-52 16,-1 52-16,0 0 15,1 17-15,-1-52 16,18 53-16,-18 0 15,18 17-15,-17-17 0,17 17 16,-18-17-16,18 0 16,-17 17-16,17 0 0,0 1 15,0-1-15,0 0 16,17 18 0,-17-17-1,35 17 1,54-18-1,-36 18-15,35 0 16,88-18 0,-105 18-1,-18 0-15,17 0 0,1 0 16,-1 0-16,71 0 16,-70-17-16,17 17 0,-17-18 15,87-17 1,-87 17-16,0 1 0,-1-1 15,-17 0-15,0 1 0,0 17 16,-18 0-16,0 0 0,18 0 16,-35 0-16,0 0 15,-1 0-15,1 0 16,-18-18 0,-18 18-1,18-18 1,-17 18-16</inkml:trace>
  <inkml:trace contextRef="#ctx0" brushRef="#br0" timeOffset="142656.3315">16986 2734 0,'0'0'16,"18"0"0,35 18-1,-18-18-15,0 17 0,54 1 16,-37 0-16,-16-1 16,17 1-16,0 0 0,35 17 15,-53-35-15,0 17 16,-17 1-16,-18 0 15,0-1-15,-18 36 16,-17-35-16,0 17 0,17-17 16,-52 17-16,52-17 15,-17-1-15,17-17 0,0 18 16,1 0-16,-1-1 16,0-17-16</inkml:trace>
  <inkml:trace contextRef="#ctx0" brushRef="#br0" timeOffset="145998.5546">18274 2734 0,'-35'0'15,"-1"18"-15,19-1 0,-36 36 16,53-17-16,0-1 15,0 0-15,0 0 16,17 1-16,36 34 16,-17-52-16,-1 17 0,53-17 15,-53-18-15,18 0 16,-17 0-16,-1-18 0,0 0 16,-17 1-16,-1-36 15,-17 18-15,-17-1 0,-19 19 16,1-19-16,-35-16 15,17 34-15,17 0 16,1 18-16,0 0 0,17-17 16,36 34-1,0-17-15</inkml:trace>
  <inkml:trace contextRef="#ctx0" brushRef="#br0" timeOffset="146209.9943">18874 2593 0,'0'0'0,"-18"-18"0,0 18 16,-17 0-1,0 0-15,17 53 16,1-18-16,17 71 16,0-53-16,17 0 0,18-18 15,-17 1-15,35 34 16,-18-52-16,-17 0 15,0-1-15,-18 1 0</inkml:trace>
  <inkml:trace contextRef="#ctx0" brushRef="#br0" timeOffset="146322.3829">18697 3034 0,'36'0'15,"-19"0"-15,18 0 0,36 0 16,0-18-1</inkml:trace>
  <inkml:trace contextRef="#ctx0" brushRef="#br0" timeOffset="147004.433">19861 3016 0,'18'0'31,"-18"-17"-31,53-19 16,-18 19-16,-17-1 0,17-17 16,-17 17-16,-18 1 0,17-19 15,-17 19-15,-17-19 16,-1 36-16,-35 0 16,36 0-1,-1 18-15,0 0 16,1-1-16,17 19 0,0-19 0,35 18 15,0-35-15,-17 18 16,52-18 0,-34 0-16,-19 0 0,19 0 15,-19 0-15,-17-18 0,18 18 16,0-17 15,17 17-15,-18 0-16,1 0 0,35 17 15,-18-17-15,-17 0 16,0 0-16,17 18 0,0-18 16,-17 0-16,-1 0 15,1 0-15</inkml:trace>
  <inkml:trace contextRef="#ctx0" brushRef="#br0" timeOffset="147155.2054">20549 2840 0,'0'0'16,"-35"35"-16,17-17 16,-17-1-16,0 19 15,35-19-15,-18 1 0,18 0 16,0-1-16,35 1 16,-17-18-16</inkml:trace>
  <inkml:trace contextRef="#ctx0" brushRef="#br0" timeOffset="147921.9081">20779 2875 0,'-36'0'16,"19"0"-16,-19 18 16,19-1-16,-18 19 15,35-19-15,0 1 16,17-18-16,1 18 0,-1-18 0,36 17 15,-35-34-15,0 17 16,-1-18-16,1 0 16,-18-17-16,0 0 15,-18 17-15,1 1 16,-1-1-16,0 18 16,18 18-16,18 17 15,17-18 1,18 1-1,-18-18-15,1 0 0,-19 0 16,1 0-16,0-18 0,-1 1 16,-17-1-1,0 1-15,0-1 16,-17 18-16,-1 0 16,18 18-16,0-1 15,18 1-15,-1-1 16,1-17-1,0 0-15,-1 0 0,1 0 0,17 0 16,-35-17 0,0 34 15,18 1-15,-18 0-16,17-18 0,1 17 15,-18 19-15,35 17 16,-17-18-16,0-18 15,-18 19-15,17-1 0,19 18 16,-36-35-16,0-1 16,-18-17-1,-17-53 1,17 36-16,18-36 16,-18-18-16,18 18 15,18-35-15,0 70 16,-1 1-16,36-1 15,-18 18-15,1 35 16,-36-17-16,0 0 16,0-1-16,-18 19 15,0-19-15,-17-17 0,18 18 16,-19-18-16,19 0 0,-1 0 16,0-18-16,1 1 0,17-36 15</inkml:trace>
  <inkml:trace contextRef="#ctx0" brushRef="#br0" timeOffset="148134.3779">21502 2487 0,'0'18'15,"0"17"1,0 18-16,0 35 15,0-35-15,0 53 16,0-71-16,17 36 16,1-36-16,0 0 15,-1-35-15</inkml:trace>
  <inkml:trace contextRef="#ctx0" brushRef="#br0" timeOffset="148407.1803">21608 2946 0,'0'0'16,"17"17"-16,1-17 0,35 18 15,-36-36 1,19 18-16,-19-17 16,1-1-16,0 0 0,-18 1 0,0-18 15,-18 17-15,18 0 16,-35 1-1,17 17-15,18 35 16,0-17 0,0 17-16,18 18 15,-1-36-15,1 1 0,0 0 16,17-18-16,18 0 16,-18 0-16</inkml:trace>
  <inkml:trace contextRef="#ctx0" brushRef="#br0" timeOffset="148646.0805">22066 2787 0,'-35'0'15,"35"18"-15,-18-1 16,1 1-16,17 0 0,17 34 16,1-34-16,0 0 15,-1-1-15,19 19 16,-19-19-16,-17 1 15,0 0-15,-17-18 16,-19 0 0,1 0-16,17-18 15,-17 18-15,0 0 16,17-18-16</inkml:trace>
  <inkml:trace contextRef="#ctx0" brushRef="#br0" timeOffset="149139.8089">22842 3069 0,'-17'0'0,"17"-35"16,-18 0-16,18-36 15,0 36-15,0 0 0,0-1 16,0-17-1,18 36-15,-1-1 16,1 0-16,0 18 0,35 0 16,-36 0-16,36 18 15,-35-18-15,35 18 16</inkml:trace>
  <inkml:trace contextRef="#ctx0" brushRef="#br0" timeOffset="149446.8803">23089 2910 0,'36'-17'16,"-72"34"-16,89-52 0,-35 35 16,0-17-16,17-19 15,-18 19-15,-17-1 16,18 0-16,-36 1 0,-17 17 15,18 0 1,-1 0-16,0 17 0,1 1 16,17 0-16,-18 17 15,18-17-15,35 17 16,1-18-16,-19 1 16,36-18-16,-18 0 0,36 0 15,-53-18-15,17 18 16,-18-17-16,-17-1 15</inkml:trace>
  <inkml:trace contextRef="#ctx0" brushRef="#br0" timeOffset="149879.1514">23689 2822 0,'-18'-17'15,"36"34"-15,-53-34 0,35-1 16,-36 18-16,36 18 16,-17-1-16,17 19 15,0-19-15,0 1 16,0-1-16,17 1 0,19 17 15,-19-35-15,19 18 16,-1-18-16,0 0 16,-17 0-16,0-18 15</inkml:trace>
  <inkml:trace contextRef="#ctx0" brushRef="#br0" timeOffset="150270.9644">24007 2875 0,'-18'-17'15,"0"17"-15,1 0 16,-1 17-16,0 1 16,1-1-16,17 19 15,0-1 1,17-17-16,1-18 0,17 35 16,-17-35-16,0 0 15,-1 0-15,18 0 0,-17-35 16,-18 17-16,0 0 15,0 1-15,-18-1 0,1 0 16,-1 1-16,-17-1 16,17 18-16,-17-17 15,17 17-15,36 0 16</inkml:trace>
  <inkml:trace contextRef="#ctx0" brushRef="#br0" timeOffset="150687.1747">24289 2840 0,'-36'0'16,"72"0"-16,-89 0 0,35 18 0,1-1 16,17 1-1,0-1-15,17 19 16,1-19-16,-1 1 0,19-18 15,-1 0-15,-17-18 16,-1 1 0,-17-1-16,0-17 15,0 17-15,0 1 16,0-1-16,0 36 16,0-1-16,0 18 15,0 18-15,0 0 0,18 0 16,0 18-16,-1 52 15,1-88-15,-18 18 0,0-17 16,0-1-16,0-17 16,-18-18-16,-35 0 15,36-18-15,-19-17 0,1 17 16,-35-70 0,34 53-16,1-18 0,17 0 15,1 0-15,17 0 0,17 0 16</inkml:trace>
  <inkml:trace contextRef="#ctx0" brushRef="#br0" timeOffset="151097.4371">24518 2963 0,'0'0'15,"-35"36"-15,35-19 16,0 1-16,0 0 15,0-1-15,17-17 16,1-35 0,0 0-16,-1-1 0,-17 19 15,18-19-15,0 1 0,-1 18 16,-17-1-16,36 0 16,-19 18-1,1 36 1,-18-19-16,0 18 0,17 1 15,-17-19 1,18 1-16,0-18 16,-18 18-16,17-18 0,1-18 15,-18 0-15,18 18 16,-18-17-16,0-1 0,17 18 0,-17-18 16,18 36 15,0-18-31,-1 18 15,1-18-15,-1 17 0,1-17 16,0 0 0</inkml:trace>
  <inkml:trace contextRef="#ctx0" brushRef="#br0" timeOffset="151182.0896">24888 2822 0,'-17'-35'0,"34"70"0,-34-88 15,17 18-15,0 17 16</inkml:trace>
  <inkml:trace contextRef="#ctx0" brushRef="#br0" timeOffset="151248.8064">24871 2769 0,'0'0'15,"0"18"-15</inkml:trace>
  <inkml:trace contextRef="#ctx0" brushRef="#br0" timeOffset="151899.4253">24994 2858 0,'0'0'0,"-17"0"0,17 17 16,0 18-1,17-35-15,1 36 16,0-19-16,-1-17 0,1 18 16,0 0-16,-18-1 15,0 1 1,-18 0-1,18-1-15,0 1 0,0-1 16,18-17 0,-1-17-1,1-1 1,-1 18-16,-17-17 16,18 17 15,0 0-16,-1 0 1,-17-18-16,18 18 16,-18 18-16,18-18 15,-1 17 1,1-34 0,0-1-1,-1-17-15,1 17 16,-1-53-1,-17 36-15,0 0 0,18-18 16,-18 18-16,0-71 16,-18 53-16,1-35 15,17 70-15,-18 18 16,18 53 0,-17-18-16,17 18 0,0 71 15,17-71-15,18 35 16,-17-35-16,17-36 15,-17 19-15,35-19 16,-35 1-16,-1-18 16,1 0-16,-18-18 31</inkml:trace>
  <inkml:trace contextRef="#ctx0" brushRef="#br0" timeOffset="152649.5713">26511 2875 0,'0'0'0,"-35"0"15,-18 0-15,35 18 16,-17-1-16,0 36 15,35-17-15,0-19 0,18 1 16,-1 17-16,1-35 0,52 18 16,-34-18-1,34-35-15,-52 17 16,-1 0-16,-17-35 16,-17 0-16,-1 36 15,1-1-15,-19 18 0,1 0 16,35 18-1,18 17 1,17-17-16,35-1 16,-17 1-16,36-18 15,-37 0-15,19 0 16,-53 0-16,-1 0 16,1 0-16,-18 18 15,18 17 1,-18-17-16,0 17 15,0-18-15,-18-17 16,0 0 0,1 18-16,-1-18 0,-17-18 15,17 1 1,-17-1-16,35 1 16</inkml:trace>
  <inkml:trace contextRef="#ctx0" brushRef="#br0" timeOffset="153295.8659">27869 2752 0,'-17'0'16,"-1"0"-16,1 17 15,-36 19-15,35-1 16,0 53-16,18-53 16,18 1-16,0-1 0,-1-17 15,89-1 1,-53-17-16,0 0 0,0-17 16,35-36-16,-53 35 15,-17-17-15,-18-1 16,0 19-16,-18 17 0,-52 0 15,52 17 1,-52 1-16,52 17 0,0 1 16,18-1-1,18-17-15,17-1 0,36 1 16,-36-18-16,53 0 16,-52 0-1,-19-18-15,1 18 0,-18-17 16,17-1-16,-34 0 15,17 1-15,-18-19 16,1 36-16,34 0 31,1 0-15,-1 18 0,1-18-16,0 0 0,-1 0 15,1-18-15</inkml:trace>
  <inkml:trace contextRef="#ctx0" brushRef="#br0" timeOffset="153449.6721">28363 2875 0,'18'0'15,"17"0"-15,1 0 16,-1 0-16,0-17 0,18-1 16,-35 18-1,-1-18-15,1 1 0,-18-19 16,0 19-16,-18-1 15,1-17-15</inkml:trace>
  <inkml:trace contextRef="#ctx0" brushRef="#br0" timeOffset="153570.4144">28522 2699 0,'0'0'0,"18"35"0,-1 36 0,1 52 16,0-52-16,35 34 15,-36-69-15,36 17 16,-35-36-1</inkml:trace>
  <inkml:trace contextRef="#ctx0" brushRef="#br0" timeOffset="153694.7544">29104 3016 0,'0'0'0,"-17"36"15,-72 69-15,54-52 16,-71 18-16,53-36 15</inkml:trace>
  <inkml:trace contextRef="#ctx0" brushRef="#br0" timeOffset="154370.9263">18768 3845 0,'-18'53'16,"36"-106"-16,-36 159 0,1-53 0,-1 53 15,0-53-15,54 17 16,-19-52 0,1 0-16,17-18 0,0 0 15,54-53-15,-54 35 16,-18-17-16,19 0 0,-19-1 15,1-17-15,-18 36 16,0-1-16,0 0 16,0 36-1,18 17 1,-18-17-16,53 17 16,-36-17-16,18 0 0,1-18 15,-19 0-15,19 0 16,-19-18-16,1 0 0,-18 1 0,0-1 15,0-35 1,-18 35-16,1-17 0,-1 17 16,0 1-16,1-1 0,-1 1 15</inkml:trace>
  <inkml:trace contextRef="#ctx0" brushRef="#br0" timeOffset="154937.6227">19385 3493 0,'0'0'0,"0"17"16,35 71-16,-17-35 16,0 71-1,-1-71-15,1 0 0,-18-18 16,18 18-16,-1-18 0,1 0 16,-18-17-1,0-36 1,18 1-1,-18-19-15,0 19 0,17-1 16,1 0-16,-1 18 16,1 18-16,0-18 15,-1 18-15,1-18 16,-18 17 0,0 1 15,0 0-16,18-1-15,-1 1 16,19-18 0,-1 18-16,0-18 15,-17 0-15,-18-18 0,17 18 16,-34-18 0,-1 1-1,0-1 1,18 0-1,0-17-15,0 17 16,0 1 0,0 34-1,18-17-15,0 0 0,-1 0 16,19 0 0,-19 0-16,36-17 15,-35-1-15,0 1 16</inkml:trace>
  <inkml:trace contextRef="#ctx0" brushRef="#br0" timeOffset="155063.551">20055 3881 0,'18'0'0,"-36"0"0,54 0 0,-19 0 16,19-18 0,-19 0-16,1 1 15,-18-19 1,0 19-16,0-1 0</inkml:trace>
  <inkml:trace contextRef="#ctx0" brushRef="#br0" timeOffset="155174.7503">20161 3704 0,'0'0'15,"0"71"-15,0-18 0,0 17 16,18 54 0,17-71-16,18 35 15,-35-71-15,17 19 0</inkml:trace>
  <inkml:trace contextRef="#ctx0" brushRef="#br0" timeOffset="155591.7539">21449 3810 0,'-18'35'16,"36"-70"-16,-53 106 0,35-54 0,0 1 16,17-1-16,1-17 0,35 18 15,-18-18-15,18-18 16,-35 1-16,-1-1 16,1 1-1,-18-1-15,-18 0 0,1 1 16,-1-1-16,-17 0 0,-18 18 15,35 0-15,-17 0 16</inkml:trace>
  <inkml:trace contextRef="#ctx0" brushRef="#br0" timeOffset="155804.5501">22031 3475 0,'0'0'0,"-18"0"0,18 35 16,-17 0 0,-1 18-16,0 0 0,-17 18 15,18-1-15,-19 1 0,1-1 16,17-17-16,-35 53 16,36-70-16,17 34 15,0-52-15,0-1 0</inkml:trace>
  <inkml:trace contextRef="#ctx0" brushRef="#br0" timeOffset="156074.2757">22119 3969 0,'0'0'0,"-17"17"0,34 19 15,1-1 1,35-17 0,-36-18-16,19 0 15,-19-18-15,-17 0 16,-17 1-16,-1-1 16,0 0-16,-52 1 15,35-1-15,-1 18 16,1 18-16,17-18 0,-17 35 15</inkml:trace>
  <inkml:trace contextRef="#ctx0" brushRef="#br0" timeOffset="157327.0737">23548 3898 0,'0'-35'15,"-18"17"-15,-17 18 16,17 0 0,-17 18-1,17 0-15,1-1 0,17 18 16,0 1-16,0-1 15,17-17-15,19 17 16,-1-17-16,0-18 16,1 0-16,-19-18 15,1 0 1,-18-17-16,0 17 16,0 1-16,-18-19 0,1 1 15,-1 18 1,0-1-16,1 18 15,17 18 1,17-18-16,-17 17 0,18 1 16,17-1-16,18 19 15,-18-36-15,1 17 0,-19-17 16,19 0-16,17-17 16,-53-1-16,17 18 15,-17-18-15,0 1 0,0-1 16,-17 18-16,-1-17 15</inkml:trace>
  <inkml:trace contextRef="#ctx0" brushRef="#br0" timeOffset="157615.7574">23954 3863 0,'-36'0'16,"72"0"-16,-107 35 0,53-17 0,1-1 16,17 36-1,17-17-15,19 17 16,-19-36-16,54 1 15,-53-18-15,17 0 0,18-18 16,-36 18 0,-17-17-16,0-1 0,0-17 0</inkml:trace>
  <inkml:trace contextRef="#ctx0" brushRef="#br0" timeOffset="157778.3372">24042 3881 0,'35'0'15,"-17"0"-15,52 0 16,-52 0-16,17 0 16,36-18-16,-36 0 15,-17 1 1,-36 17 0,0-18-16</inkml:trace>
  <inkml:trace contextRef="#ctx0" brushRef="#br0" timeOffset="157962.098">24183 3669 0,'18'88'16,"-36"-176"-16,53 211 0,-35-87 16,18 17-16,-18-18 0,17 35 15,1-34-15,17 17 16,-17-36-16,17-17 15,-17 0-15,-18-17 16</inkml:trace>
  <inkml:trace contextRef="#ctx0" brushRef="#br0" timeOffset="158505.5354">24430 3863 0,'0'35'16,"18"-17"-16,-1-1 0,1 19 15,-1-19-15,1-17 16,0 0 0,-1 0-16,-17-17 15,0-1-15,0 0 16,0 1-16,0-1 16,18 18-1,0 18 1,17-18-1,-17 0-15,34 0 16,-16 0-16,-19 0 0,1 0 16,-18-18-1,-18 18-15,1 0 16,-1 18 0,0-1-16,18 1 15,0 0-15,18-1 16,0 19-16,-1-36 15,19 17 1,-19-17-16,1 0 0,-18-17 16,0-1-1,-18 0 1,1-17 0,34 17-1,1 18-15,0-17 16,-1 17-16,1 17 0,-1 1 15,1 17 1,-18-17-16,18 0 0,-18-1 16,17-17-16,-17 18 0,18-18 15,0 0-15,-18-18 16</inkml:trace>
  <inkml:trace contextRef="#ctx0" brushRef="#br0" timeOffset="158716.6522">24959 3510 0,'18'71'0,"-18"-36"16,17 18-16,-17 0 0,18 0 16,0 0-16,-1 0 15,1 17-15,0-35 16,-1 1-16,1-19 0,-1-17 15,1-17 1,0-19-16</inkml:trace>
  <inkml:trace contextRef="#ctx0" brushRef="#br0" timeOffset="159072.5823">25171 3563 0,'0'71'16,"0"-142"-16,0 177 0,17-53 15,1 0-15,0 0 0,17 35 16,-35-35 0,18-18-16,17 36 15,-18-36-15,1 35 16,0-34-16,-18-1 16,0 0-16,-18 1 15,0-19-15,1-17 16,-1 0-16,1 18 15,-1-18-15,0 0 0,1-18 0,-1 1 16,0-19 0,18-34-16,0 34 0,0 19 15,18-18-15,35-18 16,-18 35-16,-17 0 16,17 18-16,18-17 15,-18 17-15,1-18 16</inkml:trace>
  <inkml:trace contextRef="#ctx0" brushRef="#br0" timeOffset="160129.2278">25329 3881 0,'0'-18'15,"0"0"1,-17 18 46,17 18-62,-18 0 16,18-1-16,0 1 16,18-1-1,-1 1-15,1-18 0,0 0 16,-1 0-16,1 0 15,0-18-15,-1 18 0,-17-17 16,0-18 0,0-1-16,0 19 15,0 34 17,0 19-17,0-1-15,0 0 16,0-17-1,0-1-15,-17 1 0,-19 35 16,19-35 0,-1-1-16,0 1 15,18 0-15</inkml:trace>
  <inkml:trace contextRef="#ctx0" brushRef="#br0" timeOffset="160868.7061">26335 3810 0,'-18'-18'15,"36"36"-15,-36-53 16,-17 17-16,17 18 16,-17-18-16,17 18 15,1 18-15,-19-18 0,1 35 16,18 1-16,17 17 16,0-36-16,35 36 15,-18-35-15,19-1 16,-1 1-16,18-18 15,-18 0-15,1 0 0,-19-18 16,1 1-16,17-19 16,-35 19-16,0-1 15,0 1-15,0 34 32,0 36-17,18 0 1,-1-35-1,1-18-15,-18-18 16,0-17 0,0 17-16,18-35 15,-18 36-15,0-1 16,35-35 0,18 53-16,-18 0 15,0 18 1,-17-18-16,35 35 15,-35-35-15,-1 0 0,18 0 16,-35-18-16,0 1 16,0-1-16,-17-17 15,-1 17 1,-17-17-16,17 35 16,1 0-16,-1 17 15,0 1-15,18 0 0,0 17 0,0 0 16,18 36-1,17-54-15,18 19 16,-18-19-16,1-17 0,17 18 16,-36-18-16,1-18 15</inkml:trace>
  <inkml:trace contextRef="#ctx0" brushRef="#br0" timeOffset="161704.1351">27834 3828 0,'-17'0'15,"34"0"-15,-52 0 0,17 0 0,-17 35 16,17-17-16,18 17 16,0-18-16,-17 36 15,52-17-15,0-19 16,1-17-16,-1 0 0,0 0 16,18-17-16,-18-1 15,1-17 1,-19 17-16,-17 0 0,0 1 15,-35-1 1,17 18-16,-17 18 16,17-1-16,1 19 15,17-19-15,35 36 16,0-35-16,36 0 16,-36-18-16,36-18 15,-54 0-15,1 18 16,0-35-16,-18 17 15,-18 1-15,0-1 16,1 0-16,-19 18 16,19 0-16,17 18 15,17 0 1,19-1 0,34-17-16,-34 0 0,-1 0 15,0 0 1,-17 0-16,-1-17 15,-17-1-15,-17 18 16,17-18-16,-18 18 16,36-17-1,-1 17 1,1 0-16,0 0 0,17 0 16,18 0-16,-36 0 15,36 0-15,-17 0 16,-1-18-1,-35 1-15,0-1 0</inkml:trace>
  <inkml:trace contextRef="#ctx0" brushRef="#br0" timeOffset="161863.9336">28487 3739 0,'0'0'15,"17"18"-15,-17 53 16,18-54-16,-18 19 0,18-1 15,-1-18-15,-17 19 0,18-19 16,0 19-16,-18-19 0,35 1 16,0-18-16</inkml:trace>
  <inkml:trace contextRef="#ctx0" brushRef="#br0" timeOffset="162110.6589">28910 3863 0,'-17'0'16,"-36"18"-16,35-1 16,18 1-16,0 35 15,35-36-15,-17 1 16,52 17-16,-34-17 16,-19 0-16,19-18 15,-36 17-15,-18-17 16,-17 0-1,17-17-15,-17 17 16,17-18-16,1 0 16,17 1-16,-18-1 0</inkml:trace>
  <inkml:trace contextRef="#ctx0" brushRef="#br0" timeOffset="162304.3849">29122 3598 0,'88'-35'0,"-176"70"0,229-70 16,-88 35-16,35 0 15,-53 18-15,-17-1 16,-18 1-16,0 35 0,-18-18 16,-35 36-1,36-36-15,-1 0 16,0 1-16</inkml:trace>
  <inkml:trace contextRef="#ctx0" brushRef="#br0" timeOffset="162415.2684">29510 4075 0,'0'0'16,"18"0"-16,-18-18 16</inkml:trace>
  <inkml:trace contextRef="#ctx0" brushRef="#br0" timeOffset="164510.7781">21625 10195 0,'18'0'32,"17"0"-17,18 0-15,-18 0 0,36 0 16,0 0-16,-1 0 0,124 0 15,-70 0-15,-19 0 16,37-17-16,-19 17 0,142-36 16,-124 19-1,53-1-15,-141 18 16,-18 0-16</inkml:trace>
  <inkml:trace contextRef="#ctx0" brushRef="#br0" timeOffset="190237.1963">26529 8414 0,'0'-18'15,"18"18"1,-36 0 0,18-18 46,0 1-46,0-1-16,0 1 15,0-1-15,0-17 0,0-1 16,0 19-16,0-1 16,0 0-1,0 1-15,0-18 0,-18-1 16,18 19-16,-17-19 15,17 19-15,-18-1 16,0 0-16,-17-17 16,0 18-16,0 17 0,-1-18 15,-34 0 1,17 1-16,0-1 0,-71 0 16,54 1-16,-18-1 15,17 0-15,-17 1 0,0-19 16,-89 1-1,89 18-15,0-1 0,-18 0 16,-106-35-16,107 36 16,-1-19-16,0 19 0,-18-18 15,19 17-15,-19-17 0,18 17 16,-17-17-16,-1 17 16,1-17-16,-18 17 0,-124-35 15,124 36-15,-124-19 16,124 19-16,0-1 15,-141-35-15,141 35 16,17 1-16,-158-18 16,141 35-16,0-18 0,-141 0 15,141 1 1,0-1-16,-1 18 0,19-18 16,-18 18-16,-124-35 15,142 35-15,-142-18 16,142 1-16,-107 17 15,107-18-15,17 18 16,0 0-16,-105-17 16,122 17-16,-87-18 15,88 0-15,17 18 0,1 0 16,-1 0-16,1-17 0,-54 17 16,54 0-16,17 0 15,-18 0 1,36 0-16,0-18 0,17 18 15,0 0-15,1-18 0,-1 18 16,18-17-16,0-1 16,-18 0-16,18 1 15,0-18 1,0 17-16,0-35 16,0 35-16,0-52 15,0 34-15,0 1 0,0-53 16,18 0-1,-18 35-15,0 0 16,-18-70-16,1 17 16,17 53-16,0 0 15,0-53 1,0 35-16,0 36 0,0 0 16,0 0-1,0 17-15,0 0 0,0 1 16,0-1-16,17 18 31,1 0-31,17 0 16,36 0-1,-18 0-15,0 0 0,0 0 16,70 0-16,-70 0 16,0 0-16,53-18 15,-71 1-15,53-1 16,-70 1-16,0 17 15,-1-18-15,-34 18 32,-19-18-32</inkml:trace>
  <inkml:trace contextRef="#ctx0" brushRef="#br0" timeOffset="190488.6476">18644 5203 0,'0'18'16,"18"0"0,0-1-16,52 1 15,-17 0-15,-18-1 16,18 19-16,-17-19 0,-1 19 16,18 34-1,-36-35-15,1 1 0,-18-19 0,0 19 16,-18-19-1,1 1-15,-1-18 0,-17 17 16,17-17-16,-35 18 16,36-18-16,-19 0 0</inkml:trace>
  <inkml:trace contextRef="#ctx0" brushRef="#br0" timeOffset="192924.6215">19579 5256 0,'-17'36'32,"17"17"-17,17-18-15,1 18 16,-1-36-16,19 1 0,-19 0 15,36-1-15,-35 1 16,0-18-16,-1-18 0,18 1 16,-17-1-1,0 0 1,-1 18 0,1 18-16,0 0 15,-1-1-15,36 1 16,-17-18-16,34 0 15,-52 0 1,-1-18-16,-17 1 0,18-1 16,-18-17-16,-18 0 15,1 17-15,-19-35 16,19 35-16,-1 18 0,1-17 16,17-1-1,17 18-15</inkml:trace>
  <inkml:trace contextRef="#ctx0" brushRef="#br0" timeOffset="193690.8263">20197 4921 0,'0'36'16,"17"-1"-16,1 0 0,17 71 15,-17-36-15,-1 36 16,1-53-16,-18 0 16,0-18-16,18 36 15,-18-53-15,17-18 16,-17-18 0,18-17-16,0 17 15,-1 18-15,1-35 16,-1 35-16,1 0 15,0 17 1,-1 1 0,1-18-16,-18 18 0,35-18 15,-17 0-15,0 0 16,-1 0-16,1 0 0,0 0 16,-1-18-1,-34 36 1,17-1-1,0 1-15,-18 0 16,18 17-16,18-17 16,17-18-1,-18 0-15,36 0 16,-35 0-16,17-18 16,-17 18-16,-18-18 15,0 1 1,-18-1-1,18 0-15,0 1 16,0-1 0,18 18-1,0 0 1,-1 0 0,1 0 30,17 0-30,0 0-16,-17 0 16,17 0-16,1 0 0,34-18 15,-35 18-15,18-17 16,-17-18 0,-36-1-16,-18 1 15,-17-18-15,17 35 16,-17-17-16,17 17 0</inkml:trace>
  <inkml:trace contextRef="#ctx0" brushRef="#br0" timeOffset="193797.2439">21061 5151 0,'0'0'0,"-18"0"16,18 17 0,0 18-16,0 71 15,18-53-15,-18 0 16,17 0-16,1 0 0,17 35 16,-17-53-1,0-17-15,-1 0 16</inkml:trace>
  <inkml:trace contextRef="#ctx0" brushRef="#br0" timeOffset="194420.8845">22154 5433 0,'-17'0'16,"17"17"-16,-18 1 15,1 0 1,17 35-16,0-36 16,0 19-16,17-19 15,18 1 1,1-18-16,-1 17 15,-17-34-15,17-18 16,-17 17-16,-18-35 16,0 35-16,0-17 15,-36-18-15,19 36 16,-19 17-16,19 0 16,17 17-1</inkml:trace>
  <inkml:trace contextRef="#ctx0" brushRef="#br0" timeOffset="195008.1736">22754 4992 0,'-17'0'16,"-1"17"-16,-35 54 15,35-18-15,1 0 0,-19 0 16,-16 88-1,16-71-15,19 1 0,-1-18 0,0 0 16,1-18-16,-1 36 16,0-36-16,18-17 15,0-1-15,-17-17 16</inkml:trace>
  <inkml:trace contextRef="#ctx0" brushRef="#br0" timeOffset="195248.7782">22825 5609 0,'17'18'16,"-17"-1"-16,18-17 15,0 0-15,-1 0 0,1 0 16,0-17-16,-18-1 15,0-17-15,-18 17 16,-53 1 0,36 17-16,-53 0 15,70 0-15</inkml:trace>
  <inkml:trace contextRef="#ctx0" brushRef="#br0" timeOffset="199102.0027">23971 5380 0,'-17'0'16,"-1"0"0,0 0-1,18 18-15,-17-1 16,17 1-16,-18 17 15,18-17-15,0 17 16,18-17-16,-1-18 16,36 0-1,-35 0-15,0-18 16,-1 18-16,-17-18 0,-17 1 16,17-1-16,-18 18 15,0-18-15,1 1 0,-19 17 0,1 0 16,17 0-1,1 0-15,17 17 16,17-17-16,19 18 16</inkml:trace>
  <inkml:trace contextRef="#ctx0" brushRef="#br0" timeOffset="199453.1776">24289 5133 0,'0'0'15,"-18"-88"-15,0 52 0,18 1 16,-35 0-16,35 17 16,-17 71-1,17 0 1,0 53-16,0-53 16,35 70-16,-18-70 15,1-17-15,0 16 16,-18-16-16,17-1 0,-17 0 15,0-17-15,-35-18 16,17-18-16,-34 1 16,34-1-16,-17-35 15,35 35-15,17 1 16,54 17 0,-18-18-1,35 18-15,-35 0 16,35-17-16,-53 17 15,-17 0 1</inkml:trace>
  <inkml:trace contextRef="#ctx0" brushRef="#br0" timeOffset="200347.5069">26000 5398 0,'0'-18'0,"0"36"0,-18-36 16,-17 36 0,17-1-16,-17 1 15,-18 52 1,35-34-16,1 17 15,17-36-15,17 1 0,-17-1 16,36-17-16,-19 18 0,1-18 16,52-18-1,-52 1-15,17-1 0,-17-17 16,-18 0-16,18-18 16,-18 0-1,-18 53-15,-17-18 16,17 18-16,0 18 15,18 17-15,18-17 0,17 35 16,36-18 0,-36-35-16,0 18 15,18-18-15,18-18 16,-36 18-16,1-35 16,-36 17-16,17 0 15,-17 1-15,-17-19 16,-1 36-16,-17 0 15,17 0-15,0 18 16,1 17-16,17-17 16,17 0-16,19 17 15,-1-17-15,-17-18 16,17 0-16,-18 0 0,1 0 16,17-18-16,-35 0 15,0 1-15,0-1 16,0 0-16,0 1 15,18 17 17,0 0-17,17 0-15,0 0 16,-17 0-16,-1-18 16,1 0-16,0 1 15,-1-1-15,1 1 16,-18-1-16,18 18 15,-1 0 1,-17-18 0</inkml:trace>
  <inkml:trace contextRef="#ctx0" brushRef="#br0" timeOffset="200543.3525">26617 5098 0,'0'0'15,"-18"17"-15,18 36 16,0 0-16,18 53 16,17 0-16,1 0 15,-19-71 1,1 0-16,0 0 0,-1 1 16,1-36-16,-18 17 0,17-17 15</inkml:trace>
  <inkml:trace contextRef="#ctx0" brushRef="#br0" timeOffset="201258.6145">26846 5486 0,'0'0'0,"0"35"0,0-17 0,0-1 16,0 19-16,18-1 16,0-18-16,17 1 15,-17-18-15,-1 0 16,1 0-16,0-18 15,-18-17 1,17 0-16,-17 17 0,0-17 16,0 17-1,18 18 1,-18 18 0,17 0-16,1-18 0,17 35 15,-17-35 1,0 0-16,-1 0 15,1 0-15,-18 18 79,18-18-64,-18 17-15,0 1 16,17-1-16,1 1 31,-1-18-15,1-18-16,-18 1 15,0-1-15,18 18 32,-1 0-1,1-17-31,0-1 15,-18-17-15,17 17 0,-17-17 16,18-1-16,-18-52 16,0 35-16,0-53 15,0 54-15,-18-1 16,1 0-16,-1 17 0,18 1 16,-18 35-16,1 18 15,-1 70-15,18-35 16,35 88-1,-17-70-15,17-1 0,1-17 16,34 53-16,-35-88 16,18 17-16,-35-18 15,17-17 1,-35-17-16</inkml:trace>
  <inkml:trace contextRef="#ctx0" brushRef="#br0" timeOffset="202094.3528">28734 5345 0,'-18'0'15,"0"0"-15,1 17 0,-18 19 16,17-1-16,0 18 16,1-18-16,34 18 15,19-35-15,34 17 16,-35-35-16,1 0 16,34 0-1,-34-18-15,16-17 0,-34 17 16,0-17-1,-1 17-15,-34 18 16,-1 0-16,0 18 16,1 0-16,17-1 15,-18 1 1,36 0-16,-18-1 0,35 1 0,-17-18 16,17 17-16,-17-17 0,52 0 15,-52 0-15,-1-17 16,1-1-16,-18 1 15,-18-1-15,1 0 16,-1 1-16,1 17 0,-1 0 16,0 0-16,18 17 31,53 1-31,-35-18 16,52 0-16,-34 0 15,17 0 1,-36-18-16,-17 1 15,-17-19 1,-1 36-16,-17-35 16,35 17-16,0 1 15,17 17 1,1-18-16,0 18 0,52-17 16,-35 17-16,1 0 15,-1-18-15,0 18 0,-17-18 16,0 18-16,-18-17 15,0-1-15,-18 0 0,0 1 16,1-1 0</inkml:trace>
  <inkml:trace contextRef="#ctx0" brushRef="#br0" timeOffset="202233.305">29369 5133 0,'35'70'15,"-17"-17"-15,-1 18 16,-17-18-16,18 0 0,-18 0 15,18 35-15,-1-53 16,19-17-16,-19 17 0,18-35 16,-17 18-16</inkml:trace>
  <inkml:trace contextRef="#ctx0" brushRef="#br0" timeOffset="202459.8642">29651 5468 0,'0'0'15,"-18"53"-15,18-18 0,0 1 16,18-19-16,0 18 16,35 18-16,-18-35 15,18 0-15,-36-18 16,1 0-16,-36 0 16,-35 0-16,18 0 15,-71-18 1,36 18-16,35 18 15,17-18-15,0 17 16,18 1-16</inkml:trace>
  <inkml:trace contextRef="#ctx0" brushRef="#br0" timeOffset="203685.5927">21925 6279 0,'0'-17'16,"-17"-1"-16,-1 1 16,0 17-1,-35 17-15,36 1 16,-1-1-16,-17 54 16,35-18-1,0-35-15,17-1 0,19 1 16,34-18-16,-34 0 15,-1 0-15,0-18 0,0-17 16,1-18 0,-36 35-16,0-17 15,-18 0-15,0 35 16,1 0-16,17 17 16,0 19-1,17-19-15,19 1 0,-19 0 16,1-1-16,35 1 15,-36-18-15,19 0 16,-36-18-16,0 1 16,0-1-16,-18 0 0,18 1 15,-35-36-15,35 35 16,0 1 0,0-1-16,17 0 0,36 18 15,-35 0 1,0 18-16</inkml:trace>
  <inkml:trace contextRef="#ctx0" brushRef="#br0" timeOffset="204018.4307">22419 6403 0,'35'-18'0,"-70"36"0,88-36 16,-53 1-16,18-19 15,-18 19-15,-18 17 0,0-36 16,1 36 0,-1 0-16,-17 0 15,17 0-15,0 18 16,18 17-16,18 1 15,17-1-15,36 0 16,-36-17-16,71-18 16,-71 0-16,36 0 15,-53-18-15,-1 18 16,-34-17-16</inkml:trace>
  <inkml:trace contextRef="#ctx0" brushRef="#br0" timeOffset="204846.4699">23954 6209 0,'0'0'0,"-18"0"15,0 0-15,1 18 16,-1 34-1,0-16-15,18 17 16,0-18-16,18-17 16,-18-1-16,35 1 0,-17-18 15,35 0-15,-18 0 16,18-18 0,-18 1-16,-17-1 0,0-17 15,-18 17 1,-18 18-1,0 18-15,18 17 16,-17-17-16,17 17 0,35 0 16,-17-17-1,17-18-15,53 0 16,-53-18 0,-17 0-16,-36-70 15,1 71-15,-19-1 16,19 0-16,-1 1 15,-17 17-15</inkml:trace>
  <inkml:trace contextRef="#ctx0" brushRef="#br0" timeOffset="205057.7364">24536 6456 0,'-18'-18'15,"0"18"-15,1-17 16,17-1-16,-18 0 16,18-17-16,0 17 0,0-17 15,0 0-15,0 0 16,0 17-16,0 0 16,18 36-1,-1 17 1,-17-17-16</inkml:trace>
  <inkml:trace contextRef="#ctx0" brushRef="#br0" timeOffset="205263.8178">24677 6456 0,'0'0'15,"-18"-18"-15,1 18 0,17-17 16,-18-19-16,18 19 15,0-19-15,18 1 16,-1 17-16,18 1 16,-35-1-16,18 18 15,0 18-15,-18-1 16</inkml:trace>
  <inkml:trace contextRef="#ctx0" brushRef="#br0" timeOffset="205586.1993">24888 6332 0,'0'0'0,"18"0"0,17-35 16,-17 17-16,-18 1 15,0-1-15,-18 18 0,1 0 16,-1 0 0,0 0-16,1 18 0,-1 17 15,1 0 1,17-17-16,17 17 0,-17-17 16,53 17-1,-35-17-15,35-1 0,-18-17 16,-17 0-1,-1-17-15,1 17 16</inkml:trace>
  <inkml:trace contextRef="#ctx0" brushRef="#br0" timeOffset="205970.9875">25153 6279 0,'-35'18'16,"70"-36"-16,-88 54 0,53-1 15,18-17-15,-18-1 0,17 1 16,36 0-16,0-1 16,-17-17-1,-19 0-15,18 0 16,-35-17-16,0-1 15,0-17-15,-17 17 16,-1-17-16,1 17 16,17 0-1,0 1-15,35 17 16,0 0-16,-17 0 16,52 0-16,-52 0 15,17 0-15,0-18 0,1 18 16,-19-17-16,-17-1 15,-17 0 1,-1 18-16</inkml:trace>
  <inkml:trace contextRef="#ctx0" brushRef="#br0" timeOffset="206142.9909">25453 6033 0,'0'0'0,"18"35"0,-1 35 16,-17-17-16,0 0 15,18-18-15,-18 18 0,17 0 16,1-17-16,-18-1 0,18-18 16,-1 19-1,1-36-15,0 0 16,-1-36-16,1 19 16</inkml:trace>
  <inkml:trace contextRef="#ctx0" brushRef="#br0" timeOffset="206509.5862">25647 6050 0,'0'88'15,"0"-35"-15,0-17 0,35 52 16,-17-53-16,35 36 16,-36-54-16,1 1 15,17-1 1,-17 1-16,0-18 0,-1 0 15,-17 18-15,0-1 0,0 1 16,0 53-16,0-36 16,-17 53-16,-1-53 15,-17 36 1,17-53-16,-17-1 16,17-17-16,1-35 15,17 17-15,0-70 16,17 53-16,18-71 15,-17 53-15,17 0 16,1 18-16,17-36 16,-18 54-16,-18-1 0,1 18 15,0-18-15,-1 18 16</inkml:trace>
  <inkml:trace contextRef="#ctx0" brushRef="#br0" timeOffset="206921.6621">26846 6526 0,'-17'0'15,"-1"0"1,0-35-16,1 17 15,17-17-15,-18-18 16,18 36-16,-17-36 16,17 35-16,0 0 15,17 18-15,-17-17 16,18 17-16,-1 0 0,19 0 0,-1 17 16,0 1-16,-17 0 15,17-1-15</inkml:trace>
  <inkml:trace contextRef="#ctx0" brushRef="#br0" timeOffset="208033.0572">27040 6385 0,'18'-17'16,"0"-1"-1,-1 18-15,1-18 16,0 18-16,-1-17 0,-17-1 15,-35 18 1,0 18 0,-1 17-1,1 0-15,35-17 16,0 0-16,0-1 0,53 18 16,-35-35-16,35 0 15,-18 0-15,0 0 0,0-17 16,18-1-1,-35 1-15,0-1 16,-36 18 0,0 18-1,18-1 1,0 1 0,36-1-16,-1 1 15,-17-18-15,17 0 0,0 0 16,18 0-16,-18 0 15,-17 0-15,0 0 16,-18-18 0,-18 18-16,0 0 15,1 0-15,17 18 16,-18 0-16,18-1 16,35-17-1,-17 18-15,17-18 16,-17-18-16,17 1 15,-35-1-15,0 0 16,0 1-16,-17-1 16,-1 1-16,-17-1 15,35 36 17,17-1-32,19 1 15,-19-18-15,1 0 16,-1 0-16,1 0 0,17 0 15,-17 0 1,0 0-16,-18 17 16,0 19-1,0-1-15,0 71 16,0-53-16,0 70 16,0-70-16,0 0 0,0 18 15,0-54-15,-18 1 16,0-18-1,-17-53 1,17 35-16,18-35 0,-35-35 16,35-18-1,18 36-15,-1 17 0,19-71 16,17 54 0,-36 70-16,36-18 15,-18 18-15,-17 18 16,17 0-16,-35-1 15,18 1-15,-18-1 0,0 1 16,0 0 0,0-1-16,18-17 15,-1-17 1,-17-19 0,18 1-1,0 35-15,-18-17 0,17 17 16,-17 17-1,0 1 1,0-1-16,0 1 16,0 0-16,18-18 0,-18 17 15,17-17 1,1-17-16,0 17 0,-18-18 16,0 0-1</inkml:trace>
  <inkml:trace contextRef="#ctx0" brushRef="#br0" timeOffset="208179.6816">28134 6227 0,'18'0'16,"-1"0"0,1 0-16,0 0 15,-1 0 1</inkml:trace>
  <inkml:trace contextRef="#ctx0" brushRef="#br0" timeOffset="208729.3339">28258 6403 0,'0'18'16,"17"-1"-16,-17 1 15,18-1-15,-1 1 16,-17 17-16,18-35 31,-18-17-15,18-1-1,-1 18 17,-17 18-17,18-18-15,0 0 0,17 0 16,0 0-1,0 0-15,1-18 16,-19 18-16,19-18 16,-36 1-16,0-1 62,17 1-46,-17-19-16,18 1 0,-18-18 15,18 18-15,-18-53 16,0 35-16,0 35 16,-18-35-16,0 53 15,1 0-15,-1 18 16,18-1-16,-18 72 16,18-36-16,36 52 15,-19-69-15,54 52 16,-36-53-16,0 0 15,18 1-15,-17-36 16,-19 17-16,1-34 16</inkml:trace>
  <inkml:trace contextRef="#ctx0" brushRef="#br0" timeOffset="209552.0975">28434 6509 0,'18'-18'16,"-1"0"-1,1 1 1,-18-1-16,17 1 16,-17-1-16,18 0 15,-18 1 1,-18 17 0,1 0-1,-1 17-15,1 19 16,-1-36-16,18 35 15,0-18-15,0 36 16,18-35-16,17 0 16,-18-1-1,36-17-15,-35 0 16,17 0-16,-35-17 16,18 17-16,-18-18 15,-18 18 1</inkml:trace>
  <inkml:trace contextRef="#ctx0" brushRef="#br0" timeOffset="210185.6294">28099 6403 0,'17'0'32,"19"0"-17,-1 0 1,-17 0-16,17 0 0,-17 18 15,-1-18-15,-17 17 16,0 1-16,0 17 16,-17-17-16,-1 17 15,0-17-15,18-1 16,0 1-16,18-18 16,0 18-16,-1-18 0,36 0 15,-35 0-15,17-18 16</inkml:trace>
  <inkml:trace contextRef="#ctx0" brushRef="#br0" timeOffset="213215.8535">26035 10160 0,'18'0'31,"52"0"-15,-17 0-16,18 18 16,123-18-16,-88 0 15,-1 0-15,142-18 16,-123 18-16,-36 0 15,0-18-15,-35 18 0,0 0 16</inkml:trace>
  <inkml:trace contextRef="#ctx0" brushRef="#br0" timeOffset="269885.7541">27287 9472 0,'0'-18'31,"0"1"0,-17 17 0,-1-18-31,0 1 16,-34-1 0,16 0-16,1 18 15,0-17-15,-53-1 16,35 18-16,17 0 0,-17-18 16,18 18-16,-53 0 15,53 0-15,-1 18 0,1-18 16,0 0-16,-18 0 15,18 18-15,-1-18 0,-34 17 16,35-17 0,-1 0-16,-17 0 0,18 18 15,0-18-15,-53 35 16,52-35-16,1 18 16,0-1-16,-1-17 0,19 18 15,-36 0-15,18-1 16,17 1-16,0-18 0,-17 18 15,0 17-15,17-35 16,1 18-16,-1-1 0,0 1 16,1 17-1,-1-35-15,18 18 0,-18-1 16,18 19-16,-17-1 16,17-17-16,0-1 0,-18 1 15,18 0-15,0-1 16,0 1-16,0-1 15,18 1-15,-18 0 0,17-1 16,1 1-16,17 0 16,-17-1-1,17 1-15,-17 0 16,35-1 0,-18 18-16,-17-35 0,17 18 15,0 0 1,0-18-16,1 17 15,-1-17-15,18 18 16,-35-18-16,34 0 16,-16 0-16,34 18 15,-17-18 1,-17 0-16,-1 0 0,35 0 16,-52 17-16,70-17 15,-53 0-15,1 0 16,-1 0-16,36 0 15,-36 0-15,0 0 16,0 0-16,-17 0 0,53-17 16,-36 17-16,18 0 15,-36 0-15,54-18 16,-53 18-16,17 0 16,18 0-1,-36 0-15,19-18 0,-1 18 16,-17 0-16,17-17 0,-17 17 15,34-36 1,-16 19-16,-19-1 0,1 1 16,0-1-16,-1-35 15,-17 18-15,18 17 0,-18-17 16,0 17-16,0-17 0,0-18 16,0 35-16,-18-17 15,-17 17-15,-18-52 16,18 52-16,-53-52 15,35 52-15,-18-17 16,18 17-16,-17 0 0,-1 1 16,18-1-16,-17 18 0,-36 0 15,71 18-15,-18-18 16</inkml:trace>
  <inkml:trace contextRef="#ctx0" brushRef="#br0" timeOffset="272088.6176">23160 10442 0,'18'0'32,"-1"0"-17,-17-17 1,-17 17 31,-1 0-32,18-18-15,-18 18 0,-17-18 16,0 18-16,17 0 16,-35-17-16,18 17 15,-53 0 1,52 0-16,-52-18 16,53 18-16,-53 0 15,35 0-15,0 0 0,0 0 16,-35 0-1,35 0-15,0 0 0,0 0 16,18 0-16,-53 0 16,35 0-16,0 0 0,0 0 15,0 18-15,-53-18 16,53 17-16,0-17 0,0 18 16,0-18-16,-35 35 15,53-35-15,-18 18 16,18 0-16,-1-1 0,1 1 15,-18 17-15,18-17 16,0-1-16,-1 19 16,1-19-16,17 19 15,-17 16 1,18-34-16,17 0 0,-18-1 16,18 1-16,-18 17 15,18-17-15,18 35 16,-18-36-16,18 1 0,17 17 15,-18-35 1,1 18-16,0 0 0,17-1 16,0 1-16,36 17 15,-36-35-15,0 18 0,18 0 16,-17-1-16,69 1 16,-52-1-16,0 1 0,0 0 15,0-18-15,71 17 16,-54 1-16,-17 0 15,0-18-15,0 17 0,53 1 16,-53 0-16,-18-18 16,71 17-1,-36 1-15,54-1 16,-54 1-16,-17-18 0,18 0 16,-1 18-16,1-18 0,-1 0 15,54-18-15,-53 0 16,52 1-1,-52-1-15,-19 1 0,1-19 16,-17 19-16,17-19 0,-1-34 16,-34 17-16,0 0 15,-18 0-15,-18-70 16,0 70-16,-34 0 0,16 17 16,-105-52-1,71 53-15,-1 0 0,-17 17 16,0 0-16,-18 1 0,18-1 15,-1 18-15,1 0 0,18 18 16</inkml:trace>
  <inkml:trace contextRef="#ctx0" brushRef="#br0" timeOffset="345963.0496">14887 12506 0,'0'35'0,"0"53"16,18-35-16,0 71 16,-1-71-16,1 17 15,-1-17-15,-17 18 0,18-18 16,0-18-16,-18 18 0,17-35 15,-17 17-15</inkml:trace>
  <inkml:trace contextRef="#ctx0" brushRef="#br0" timeOffset="346150.5487">14852 12612 0,'53'0'16,"-106"0"-16,141 0 0,0 0 16,-35-18-16,0 1 0,-18 17 15,1-18-15,-1 18 16,-35-18-16</inkml:trace>
  <inkml:trace contextRef="#ctx0" brushRef="#br0" timeOffset="346679.2419">14940 12894 0,'18'18'16,"35"-18"-1,-18 0-15,0 0 16,1 0-16,-1 0 0,18-18 16,-36 18-16,19 0 15,-36-18 1</inkml:trace>
  <inkml:trace contextRef="#ctx0" brushRef="#br0" timeOffset="346886.3624">15434 12947 0,'0'0'0,"0"18"0,0 17 0,18 18 16,-18-36-16,17 19 16,-17-19-16,18 1 0,0-18 15,-18 18-15</inkml:trace>
  <inkml:trace contextRef="#ctx0" brushRef="#br0" timeOffset="347506.9279">16651 12700 0,'0'0'0,"-18"-18"0,18 1 16,-17-1-1,-1 0-15,1 18 16,-1 0-16,0 18 16,1 0-16,17-1 0,0 19 15,0-19-15,0 19 0,53 16 16,-36-34 0,18 0-16,-17-1 0,35 19 15,-35-19 1,-36 1-16,18 0 15,-53-1-15,35 1 16,-34-18 0,34 0-16,-17 18 15,17-18-15,18-18 16,18 18-16</inkml:trace>
  <inkml:trace contextRef="#ctx0" brushRef="#br0" timeOffset="348037.7186">17039 12771 0,'-35'0'15,"35"17"-15,-18 1 16,1-1-16,-1 19 16,18-1-16,18 0 15,-18-17-15,17 0 16,19-1-16,16 1 15,-34-18-15,17-18 0,18 1 16,-35 17 0,-18-18-16,18 0 15,-1 1-15,-17-1 16,0 36 0,0-1-1,18 1 1,-18 0-1,17-1-15,1 1 16,0-18-16,-1 0 16,1 0-16,0 0 0,-1 0 15,1 0-15,0 0 0,-1-18 16,-17 1 0,-17-1-1,-1 18 1,0 0-1,18-18-15,18 18 47,-18-17-47,0-1 16,-18 0 0</inkml:trace>
  <inkml:trace contextRef="#ctx0" brushRef="#br0" timeOffset="348514.5869">17498 13018 0,'0'0'0,"17"0"16,1 0-1,-18-18 1,0 0 0,0 1-16,0-1 15,0 0-15,0 1 16,18-1-16,-1 18 16,1 0-1,0 0-15,17 18 16,0-1-16,-17-17 15,35 0-15,-36 0 16,19 0-16,-1-17 16,-17-1-16,-18 0 15,0 1 1,-18-19-16,0 19 16,-35 17-1,36 17-15,-19 19 16,36-19-16,0 1 0,0 0 15,18-1-15,0 1 16,-1 0-16,54-1 16,-53-17-16,34 0 15,-69-17 1</inkml:trace>
  <inkml:trace contextRef="#ctx0" brushRef="#br0" timeOffset="348782.3706">17268 12894 0,'0'0'0,"0"-18"0,-17 1 31,-1 17-31,18 17 16,-17 1-16,17 0 16,-18-1-16,18 1 0</inkml:trace>
  <inkml:trace contextRef="#ctx0" brushRef="#br0" timeOffset="351651.942">18574 12647 0,'17'0'15,"1"0"1,17-18-1,-17 18-15,0 0 0,35 0 16,-18-17-16,-18 17 16,36 0-16,-35 0 15,0 0-15,-36 0 16,0 0 0</inkml:trace>
  <inkml:trace contextRef="#ctx0" brushRef="#br0" timeOffset="351795.7275">18644 12771 0,'53'0'16,"-35"0"-16,35 0 16,-36-18-16,1 18 0,0 0 15,-1 0-15</inkml:trace>
  <inkml:trace contextRef="#ctx0" brushRef="#br0" timeOffset="352474.8295">19844 12294 0,'0'18'15,"17"-18"-15,-17 18 16,18 17-16,0-17 0,-1 17 15,1-18-15,0 1 0,17 0 16</inkml:trace>
  <inkml:trace contextRef="#ctx0" brushRef="#br0" timeOffset="352608.99">20055 12294 0,'0'18'15,"0"-36"-15,0 71 0,0-35 0,36 0 16,-19-1-16,19-17 16</inkml:trace>
  <inkml:trace contextRef="#ctx0" brushRef="#br0" timeOffset="352979.8639">20232 12453 0,'0'106'16,"0"-212"-16,0 282 0,0-52 15,0-71-15,17-18 0,-17 0 16,18 1-16,-18-54 31,-18-35-15,18 18-16,0-18 0,0 0 15,0 0-15,0-17 0,36-72 16,-19 72-16,1 17 16,17 18-16,-17 17 0,0 18 15,34 0-15,-34 35 16,17 71 0,-17-53-16,0 88 15,-1-70-15,1 52 16,0-88-16,-1 1 15,-17-1-15,0-17 0,18-1 16,-18 1-16,-18-18 16,1 0-16</inkml:trace>
  <inkml:trace contextRef="#ctx0" brushRef="#br0" timeOffset="353125.7938">20249 12647 0,'53'0'15,"-35"0"-15,35 18 16,-18-18-16,53 0 16,-52 0-16,-1 0 15,-17 0-15,-1 0 0</inkml:trace>
  <inkml:trace contextRef="#ctx0" brushRef="#br0" timeOffset="353330.7885">20708 12788 0,'0'0'0,"35"53"0,-17-18 16,0-17-16,-1 0 15,1-1-15,0-17 0,-1 0 0,1-17 16,-1-19 0,-17 19-16,0-19 0,0 19 15,-17-54 1,17 1-16,0 52 15,-18-17-15</inkml:trace>
  <inkml:trace contextRef="#ctx0" brushRef="#br0" timeOffset="354455.1609">20973 12823 0,'0'0'0,"17"0"16,19 0-16,-19-17 16,1-1-16,-1 1 0,1-1 15,-18 0-15,0 1 16,0-1-16,-18 0 0,1 18 16,-18 0-1,-1 18-15,19 0 16,17-1-16,0 19 15,0-19-15,17 18 0,1-17 16,0 0-16,17-1 0,-18-17 16,36 18-16,-35-18 15,0 0 1,-1 0 0,-17-18-16,0 1 15,0-1-15,18 18 47,0 0-31,-1 0-16,1 0 0,0-18 15,-1 18-15,-17-17 0,18-1 16,-1 1-16,-17-1 16,0 0-16,18 18 15,0 0 1,-1 0-16,19 18 15,-19-18-15,19 0 16,-36 18-16,17-18 16,1 0-16,-36 0 31,1 17-15,17 1-16,0-1 15,0 1-15,0 0 0,17-1 16,1 1-16,-1-18 15,1 0-15,0 0 16,17-18-16,-17-17 16,-18 17-16,0 1 15,-18-18 1,0 17-16,1 18 0,17-18 16,-18 18-16,18 18 15,0 0 1,18-1-16,-18 18 0,35 1 15,-17-19-15,-1-17 16,19 18-16,-19-18 0,1 0 16,17 0-1,-17 0-15,-1 0 0,1 18 16,-18 17 0,0-17-1,0 17-15,0 0 0,0 18 16,-18-35-16,18 17 15,-17-17-15,-1-18 16,0 0-16,1 0 16,-36-36-1,35 19-15,18-1 0,-17 0 16,17-34 0,17 34-16,1 0 0,0 1 15,17-19-15,0 19 0,36-1 16,-36 0-16,-17 18 15,17-17-15,-17 17 0,-18-18 16,0 0 0,-36 1-1,19 17-15,-1 0 16,18 17 0,18-17-16,-1 0 0,19 18 15,-19-18 1,18 18-16,-17-18 0,0 0 15,-1 0-15,1 0 16</inkml:trace>
  <inkml:trace contextRef="#ctx0" brushRef="#br0" timeOffset="354704.4641">22313 12188 0,'0'0'15,"0"18"-15,18 17 16,-18-17-16,0 0 0,0 35 15,0-36-15</inkml:trace>
  <inkml:trace contextRef="#ctx0" brushRef="#br0" timeOffset="354831.6581">22472 12294 0,'0'71'0,"0"-142"0,0 160 15,18-37-15</inkml:trace>
  <inkml:trace contextRef="#ctx0" brushRef="#br0" timeOffset="355589.4303">23813 12665 0,'0'-18'0,"0"36"0,-18-36 16,0 18-16,1 18 0,-19-1 16,-17 54-1,18-36-15,35 18 0,-18-18 16,36 18-16,0-35 16,52 0-16,-34-18 15,-19-18-15,54-35 16,-54 35-16,1-52 15,-18 35-15,0-36 16,0 53-16,-18 18 16,1 0-16,17 18 15,0 0-15,0-1 16,0 1-16,35 0 16,0-18-16,1 0 15,-19 0-15,19-18 0,16-17 16,-16-1-16,-19 1 15,19-35 1,-19 17-16,-17 0 0,-17-35 16,17 52-16,-18 1 15,0 53-15,18-1 16,-17 36-16,-1 88 16,0-53-16,18 1 0,-17 87 15,17-105 1,17-1-16,19 18 15,-1-52-15,-17-19 0,-18 1 16,17-18-16,1 0 0,-18-18 16,18 1-16,-18-19 0,0 1 15,0 0-15,0-18 0,0-18 16,-18 36 0,18 17-16,0 1 0,0-1 15,18 18 1,-1 0-16,1 0 15,17 0 1</inkml:trace>
  <inkml:trace contextRef="#ctx0" brushRef="#br0" timeOffset="356240.1681">25629 12506 0,'0'0'16,"18"123"-16,0-52 0,-1 0 15,19 52 1,-19-70-16,1-18 16,-1 1-16,1-19 0,-18-34 15,-18-72 1,18 36-16,-17 0 0,-18-70 15,17 52 1,18 1-16,0-1 0,18 1 16,-1-1-16,54 1 15,-18 52-15,52 36 16,-52 17-16,36 36 16,-72-19-16,1-16 15,-18 17-15,-35-36 0,-18 36 16,0-35-16,-53-18 15,53 0-15,18 0 16,17 0-16,0-18 0,36 18 16</inkml:trace>
  <inkml:trace contextRef="#ctx0" brushRef="#br0" timeOffset="357009.6994">27481 12718 0,'0'0'16,"0"-18"-16,0 0 0,-17 18 15,-1 18 1,-17 35-16,0-18 16,17 0-16,-17 36 15,17-36-15,18-17 16,0 0-16,35 17 15,-17-35-15,52-35 16,-34-1-16,17-34 16,-36 34-16,19-34 15,-36 52-15,0 1 16,0-1-16,0 53 16,0 1-1,17 16 1,1-34-16,17 0 15,-17-1-15,-1-17 0,19 0 16,-36-17-16,17 17 16,-17-18-1,18 0-15,-18 36 32,0 0-17,0-1-15,18 1 16,17-36-16,0 18 15,0-35 1,1 17-16,-1-52 16,-17 35-16,-1-36 15,-17 18-15,-17-35 16,17 53-16,-18-36 16,0 54-16,1-1 15,-1 36-15,0 34 16,1 1-16,17 0 15,17-17-15,36 69 16,-17-69-16,34 34 16,-17-52-16,53 17 15,-71-35-15,18 0 16</inkml:trace>
  <inkml:trace contextRef="#ctx0" brushRef="#br0" timeOffset="357835.1026">29192 12435 0,'0'0'0,"18"36"0,0-1 0,-1 18 16,19 70-16,-19-70 15,1 35-15,-1-52 16,-17-1-16,0-17 15,0-36 1,-17-35-16,17 0 16,-18-53-16,18 36 15,0 17-15,18-18 16,-1 1-16,1-1 0,35-35 16,0 89-16,35 17 15,-53 17-15,36 54 16,-53-36-16,-18 18 15,-18 18-15,-17-18 16,-53 0 0,52-36-16,-70 18 15,71-35-15,17 0 0,1 0 16,34 18-16,1 0 16,70 52-16,-35-34 15,0-19-15,18 18 16,-18 1-16,-18-19 15,18 19-15,-18-19 0,0 1 16</inkml:trace>
  <inkml:trace contextRef="#ctx0" brushRef="#br0" timeOffset="357963.1798">30233 12841 0,'18'0'16,"-36"0"-16</inkml:trace>
  <inkml:trace contextRef="#ctx0" brushRef="#br0" timeOffset="360650.5632">17921 13970 0,'-35'18'16,"70"-36"-16,-105 71 0,34-18 0,-17 71 15,36-35-15,-19 105 16,36-88-16,-17 0 15,52 142 1,18-124 0,-18-54-16,36 1 15,-36-35-15,18 0 16,-35-18-16,-1-18 0,1 0 16</inkml:trace>
  <inkml:trace contextRef="#ctx0" brushRef="#br0" timeOffset="361601.9952">19473 13829 0,'0'0'0,"0"-18"16,18 18-1,35 0-15,-18 0 0,18 18 16,18 17-1,-18 18-15,-36-18 16,1 18-16,-36-17 16,-35 34-16,18-52 15,-18 17 1,18-17-16,17-18 16,36 0-1,52 0-15,-34-18 16,52 18-16,-35 0 15,-18 0-15,-17 0 0,-1 0 16,-17 18 0</inkml:trace>
  <inkml:trace contextRef="#ctx0" brushRef="#br0" timeOffset="362117.4508">18450 14429 0,'-17'0'16,"34"0"-16,-52 0 0,53 0 15,17 0 1,0 0-16,0 0 15,18 0-15,71 0 16,35 0-16,-71 0 16,35 0-16,124-36 15,53 1 1,-141 17-16,17 1 0,142-18 16,-160 17-16,-16 0 15,-37 18-15,-16 0 0,-19 0 16,18 0-16,-52 0 15,-19 18 1,-34-18-16,-19 0 16,19 0-16,-1 0 15</inkml:trace>
  <inkml:trace contextRef="#ctx0" brushRef="#br0" timeOffset="363390.5974">18979 14570 0,'0'-18'0,"18"36"31,-18-1-16,18 1-15,-18 17 0,0-17 16,17 0-16,-17-1 0,18 18 16,0-17-16,-18 0 15,0-1 1,-18-17-16</inkml:trace>
  <inkml:trace contextRef="#ctx0" brushRef="#br0" timeOffset="363586.416">18821 14834 0,'0'0'0,"17"0"16,54 0-16,-18-17 16,53-1-16,-36 18 15,54-18 1,-89 18-16,0 0 0,1 0 15,-19 0-15</inkml:trace>
  <inkml:trace contextRef="#ctx0" brushRef="#br0" timeOffset="364348.362">19032 15275 0,'-17'0'15,"34"0"-15,-34 18 110,17 0-110,17-1 15,-17 1 17,-17-18-17,17 17 1,17-17-1,-17-17 32,0-18-31,-17 17-16,17 0 0,-18-35 16,18 18-16,0 0 15,0 17-15,0-17 16,0 17-16,0 1 0,18-1 0,17 0 15,-17 18 1,-1 0-16,1 0 0,0 0 16,17 0-16,-18 18 15,1 0-15,-18-1 0,18 1 16,-36 0-16,0-1 16,1-17-16,-18 18 15,-1-18 1,1 17-16,17-17 0,18-17 15,18-1 1,0 18 0</inkml:trace>
  <inkml:trace contextRef="#ctx0" brushRef="#br0" timeOffset="364598.2953">19509 14923 0,'0'0'15,"17"0"-15,19 0 0,16 0 16,-16-18-16,-1 18 15,18 0-15,-18 0 16,-17-18-16</inkml:trace>
  <inkml:trace contextRef="#ctx0" brushRef="#br0" timeOffset="364753.9398">19650 14817 0,'17'53'16,"-34"-106"-16,34 123 0,-17-34 16,18 16-16,0-34 15,-18 0-15,17-1 0</inkml:trace>
  <inkml:trace contextRef="#ctx0" brushRef="#br0" timeOffset="365058.0839">20126 14429 0,'0'0'0,"0"35"16,0-17-16,0 17 15,-18 18-15,18-18 16,18 18-16,0-18 16,-18-17-16,17 17 15,-17-17 1</inkml:trace>
  <inkml:trace contextRef="#ctx0" brushRef="#br0" timeOffset="365254.228">19950 14834 0,'35'0'0,"0"0"15,0 0-15,18 0 0,-17 0 16,17 0-16,17-17 0,-17 17 15,53 0 1,-53-18-16,0 18 16,-36 0-16,-34 0 15,-1 0 1</inkml:trace>
  <inkml:trace contextRef="#ctx0" brushRef="#br0" timeOffset="365503.5586">20197 15081 0</inkml:trace>
  <inkml:trace contextRef="#ctx0" brushRef="#br0" timeOffset="366010.0921">20197 15081 0,'0'0'16,"-18"-35"-16,18 53 0,18 17 15,-18 0 1,17-17-16,1 17 0,-1 18 15,-17-35-15,0-1 16,18 1-16,-18 0 0,-18-36 31,1-35-15,-1 18-16,18-36 16,-17 36-16,34-18 15,-17 18-15,35 17 16,-17 18-16,17 0 15,18 18-15,-35-1 16,0 1-16,-1 17 16,-17-17-16,-17 0 15,-19-1-15,19 1 0,-19-18 16,1 17-16,-18 1 16,36-18-16,-1 0 15,36 0-15,17 18 16,0-18-1,0 0-15,1 0 0,17 0 16,-18 17 0,-18-17-16,1 18 0,-18 0 15</inkml:trace>
  <inkml:trace contextRef="#ctx0" brushRef="#br0" timeOffset="366560.6132">21572 14658 0,'0'0'0,"18"0"0,0 0 15,-18-18 1</inkml:trace>
  <inkml:trace contextRef="#ctx0" brushRef="#br0" timeOffset="368155.1443">22737 13917 0,'17'18'16,"1"17"-16,-1-17 15,1-1-15,0 1 16,17 0-16,-17-18 16</inkml:trace>
  <inkml:trace contextRef="#ctx0" brushRef="#br0" timeOffset="368284.4559">22878 13970 0,'17'0'15,"1"18"1,0-1-16,-1 1 16,1-18-16,-1 0 0</inkml:trace>
  <inkml:trace contextRef="#ctx0" brushRef="#br0" timeOffset="368551.6333">23266 13988 0,'17'88'16,"-34"-176"-16,52 229 0,-17-88 15,-1 0-15,1 17 0,17 36 16,-17-71-16,-18 1 0,17-1 16,-17 0-16,18 0 15,-18-17-15,0 0 0</inkml:trace>
  <inkml:trace contextRef="#ctx0" brushRef="#br0" timeOffset="368768.5785">23548 13952 0,'0'0'15,"35"124"-15,-17-54 0,17 72 16,-17-72-16,17 54 16,-17-72-16,17 37 15,-35-54-15,0 18 16,0-36-16</inkml:trace>
  <inkml:trace contextRef="#ctx0" brushRef="#br0" timeOffset="368912.9159">23442 14429 0,'0'0'0,"0"-18"0,18 18 0,17 0 16,-17 0-16,17 0 16,-17 0-16,17 0 15</inkml:trace>
  <inkml:trace contextRef="#ctx0" brushRef="#br0" timeOffset="369360.1876">23971 14464 0,'0'0'16,"-17"0"-16,-1 18 0,-17 17 15,17-18-15,0 1 0,18 0 16,0 17-1,18-17-15,0-18 0,-18 17 16,17-17-16,36 0 16,-35 0-16,-18-17 0,18-1 15,-18 0-15,17 1 16,-17-19-16,0 19 0,0-1 16,0 1-16,-17-19 15,17 54 1,0 35-1,0-36-15,35 36 16,-18-53-16,19 36 16,-19-36-16,1 0 15,-18-18 1,0 0-16,0-17 16,0 0-16,0 17 0,0-17 15,18 17-15,-1-35 16,1 36-16,-18-1 15,18 0-15,-1 1 0,1 17 16,-1 0-16,1 0 16</inkml:trace>
  <inkml:trace contextRef="#ctx0" brushRef="#br0" timeOffset="369798.1802">24342 14640 0,'0'18'15,"17"-18"-15,-17-18 16,0-17 0,0 17-16,0-52 15,0 52-15,18-17 0,-18 17 16,18-17-1,-1 35-15,-17 18 16,0 35 0,0-36-16,0 18 0,0 1 15,0-19 1,18 1-16,0-36 31,-1 1-31,1-19 16,-18 19-16,17-1 0,1 1 15,0-1 1,-1 18-16,19 0 16,-36 18-16,17-18 0,-17 35 15,0 0-15,0 0 16,0-17-16,0 0 16,18-1-16,-18 1 0,18-18 15</inkml:trace>
  <inkml:trace contextRef="#ctx0" brushRef="#br0" timeOffset="370059.1596">24747 14464 0,'-17'18'16,"34"-36"-16,-34 53 0,17 0 0,17-17 0,1 0 15,35 17 1,-18-35-16,18 0 16,-18 0-16,-17 0 0,0 0 15,-18-35-15,-18 17 16,0 0-16,1-17 0,-1 18 16,-52-19-1,34 19-15,1 17 0,17 0 16</inkml:trace>
  <inkml:trace contextRef="#ctx0" brushRef="#br0" timeOffset="370336.8777">25030 14623 0,'0'0'0,"-18"0"16,18-18-16,0 0 15,35-35 1,-35 36-16,18-1 0,0-17 16,-1 0-1,1 35-15,-18-18 0,17 18 16,-17 18 0,18 17-16,-18-17 0,0 17 15,18-18-15,-1 36 16,-17-35-16,18 0 15,-18-1-15</inkml:trace>
  <inkml:trace contextRef="#ctx0" brushRef="#br0" timeOffset="370780.9079">25312 14411 0,'0'0'16,"17"18"-16,-17 35 16,18-36-16,0 54 15,-1-54-15,1 1 0,-18 0 16,18-18-16,-1 17 16</inkml:trace>
  <inkml:trace contextRef="#ctx0" brushRef="#br0" timeOffset="370915.282">25418 14217 0,'0'0'16,"-18"0"-16,36 0 16,-1 18-16,-17-1 15</inkml:trace>
  <inkml:trace contextRef="#ctx0" brushRef="#br0" timeOffset="371122.5759">25541 14499 0,'0'35'15,"0"-70"-15,0 106 0,0-54 16,53 36-16,-18-53 15,1 18-15,17-18 16,-18 0-16,53-18 0,-70 1 16,17-1-1,-35 0-15</inkml:trace>
  <inkml:trace contextRef="#ctx0" brushRef="#br0" timeOffset="371749.8839">26829 14376 0,'35'88'15,"-70"-176"-15,88 211 0,-53-70 0,0 18 16,0-36-16,17-17 15,-17-36 1,18-35 0,-18 18-16,0-18 0,18 18 15,-1-36 1,1 36-16,-18-1 0,18 19 16,-1-1-16,1 18 15,-1 35-15,-17-17 16,18 17-16,-18 18 15,0-35-15,0 0 16,18-1-16,-18-34 16,17 17-1,1-36-15,0 19 16,17-19-16,-17 19 16,-1 17-16,36-18 15,-35 36-15,17-1 16,-17-17-16,-18 18 15,0 17-15,0-17 0,0 35 16,0-36-16,0 19 16,0-19-16,0 1 15,0 0-15</inkml:trace>
  <inkml:trace contextRef="#ctx0" brushRef="#br0" timeOffset="372466.099">27428 14499 0,'0'0'0,"18"0"16,35-17-16,-35-1 16,35-17-16,-36 17 15,1 18-15,-18-18 16,0 1-1,-35 17-15,-1 17 16,19 1-16,-19 17 16,19-17-16,17 17 0,0-17 15,0 17-15,0-17 16,17-1-16,19 1 0,-19-18 16,19 0-16,34 0 15,-35 0-15,-17-18 0,17 1 16,1-19-16,-19 19 15,1-18 1,-18 17-16,-18 0 16,1 18-1,-1 18-15,18 0 16,-18-1-16,18 1 0,0 35 16,0-36-16,36 19 15,-1-36-15,18 17 16,-36-17-16,1-17 15,0-19-15,-1 19 16,-17-1-16,0 0 0,0 1 16,0-1-16,-17 1 15,-1 17-15,18 35 16,0 0 0,0 18-16,18-35 15,-1 17-15,1-17 16,17-18-16,-17 0 15,17-36 1,-35 19-16,18-19 16,-1 1-16,1 17 15,17-17-15,-17 35 16,0 0-16,-1 0 16,-17 18-16,18-1 0,0 1 0,-18 17 15,17-17 1,-17 0-16,18-1 15,0 1-15</inkml:trace>
  <inkml:trace contextRef="#ctx0" brushRef="#br0" timeOffset="372706.6859">28487 13653 0,'17'0'15,"-34"0"-15,34 17 16,-17 1-1,0-1-15</inkml:trace>
  <inkml:trace contextRef="#ctx0" brushRef="#br0" timeOffset="372829.7313">28681 13705 0,'0'36'16,"0"-72"-16,17 89 0,-17-35 15,0 0 1</inkml:trace>
  <inkml:trace contextRef="#ctx0" brushRef="#br0" timeOffset="373496.7533">29087 13617 0,'0'18'15,"35"35"1,0 0-16,0 17 0,18 1 16,-17 17-16,34-17 0,36 105 15,-71-88-15,36 71 16,-54-89-16,1 72 15,-36-90-15,-34 37 16,16-36-16,-70 0 16,53-18-16,-17-18 15</inkml:trace>
  <inkml:trace contextRef="#ctx0" brushRef="#br0" timeOffset="385139.8758">23724 15028 0,'18'0'31,"17"18"-15,1-18-16,-1 0 0,71 0 15,-53 0-15,35 0 16,106 0-1,-71 0-15,1 0 0,299 0 16,-158 18 0,-71-1-1,-106 1-15,-35-18 16,-18 18-16</inkml:trace>
  <inkml:trace contextRef="#ctx0" brushRef="#br0" timeOffset="386470.3104">18574 15628 0,'35'18'16,"-17"-18"-16,-1 0 0,1 17 16,0-17-16,17 0 15,-17 0-15,17 0 0,-18-17 16,1 17-16,17-18 16,-17 18-16,17-18 15,-17 18-15,17 0 16,-17 0-16,-1 18 0,19 0 15,17 17 1,-36-17-16,19-18 16,34 0-16,-35 0 15,18-18-15,18 0 16,17 1 0,-53-1-16,-17 18 0,35-18 15,-35 18-15,17 0 16,-18 18-16,1-18 15,17 0-15,18 18 16,0-1-16,-18-17 16,36 0-16,-18 0 0,35 0 0,-17 0 15,105 0 1,-88-17-16,71 17 16,-71 0-16,53-18 15,-70 0-15,52 1 16,-70 17-16,-17-18 0,-1 36 15,-18-18 1,-34 35-16</inkml:trace>
  <inkml:trace contextRef="#ctx0" brushRef="#br0" timeOffset="405173.3305">31909 9472 0,'-18'0'15,"18"-18"1,-18 18-1,1-17 1,-18 17 0,17 0-16,-35-18 15,18 18-15,-36 0 16,36-17-16,-53-1 16,0 0-1,35 18-15,-18-17 0,18 17 16,0-18-16,-17 18 0,-54-18 15,54 18-15,-71 0 16,70 0-16,0 0 16,1 0-16,-71 0 15,70 0-15,1 0 16,-1 18-16,1-18 0,-1 18 0,-88 17 16,89-17-1,17-1-15,-18 18 0,1 1 16,34-19-16,1 1 15,17 0-15,1-1 16,-1 19-16,1-19 0,-1 36 16,0-18-16,18 1 15,0-19-15,0 19 0,18-19 16,0 19-16,17-19 0,0 18 16,18-17-16,88 35 15,-70-18-15,70 18 16,-53-18-16,0 1 15,0-19-15,1 19 0,-1-1 16,0-17-16,0 17 0,106 0 16,-88-17-16,0-18 15,141 17 1,-124-17-16,1 0 0,-1-17 16,1 17-16,-1 0 0,-17-18 15,0 18-15,70-35 16,-123 17-16,18 1 0,-1-36 15,-35 17 1,-17-52-16,-18 18 16,-18 17-16,-70-71 15,35 71-15,-105-53 16,52 71-16,-106-18 16,89 36-16,-1-1 15,1 18-15,-1 0 0</inkml:trace>
  <inkml:trace contextRef="#ctx0" brushRef="#br0" timeOffset="425749.6166">6597 16140 0,'0'-18'15,"0"36"-15,0-18 0,18 35 16,-18 0-16,35 18 15,-17 0-15,-1 18 16,-17-1-16,35 106 16,-35-34-16,18-89 15,-18-1-15,0-16 0,0-19 16,-18-17-16,1 0 16,-1-35-16,1 0 0,-1-18 15,0-18-15,18 1 16,0-18-16,0 17 15,0-17-15,18 17 0,35-52 16,0 88-16,53-1 16,-54 19-16,90 34 15,-90 1-15,1 17 16,-17 18-16,-1 18 0,-17 70 16,-18-53-16,-36 53 15,19-88-15,-54 70 16,53-87-16,-34 17 15,34-36 1,-17-17-16,35-17 16,0-36-1</inkml:trace>
  <inkml:trace contextRef="#ctx0" brushRef="#br0" timeOffset="426070.9495">7391 16863 0,'0'0'15,"35"17"-15,-17-17 0,17-17 16,0-1-16,-17 1 0,17-19 16,-17 1-16,-18 17 0,0-52 15,-18 52-15,-17-17 16,0 17-16,-1 18 15,-34 18 1,34-1-16,19 19 0,-18 34 16,35-34-16,0 17 15,35-1-15,0-34 16,53 0 0,-35-1-16,53-17 15,-53 0-15,0-17 16,-36-1-16</inkml:trace>
  <inkml:trace contextRef="#ctx0" brushRef="#br0" timeOffset="426327.0724">7673 16739 0,'53'0'16,"-106"0"-16,123 0 0,-52 18 15,17 0-15,-17 17 0,17 18 16,-17-36-16,0 19 15,-1-36 1,1 17-16,0-17 16,-18-17-1,0-36 1,0 18-16,0-1 0,0 1 16,0 0-16,-18-36 15,18 53-15,0-34 16</inkml:trace>
  <inkml:trace contextRef="#ctx0" brushRef="#br0" timeOffset="426996.6696">9084 16510 0,'-35'-53'0,"70"106"0,-88-124 16,18 54-16,0-1 15,-1 18-15,1 18 16,0-1-16,17 36 16,18-17-16,18 52 15,-1-53-15,19 0 16,-19 1-16,36 34 16,-35-52-16,17 17 0,-17 0 15,-18-17 1,-18 0-1,0-18-15,-17 0 0,-18 0 16,36 0-16,-1-36 16,18 19-1</inkml:trace>
  <inkml:trace contextRef="#ctx0" brushRef="#br0" timeOffset="427457.1397">9208 16669 0,'17'0'16,"1"0"-1,-1-18-15,1 0 0,0 1 16,17 17-16,-17-18 0,-18 1 16,17-1-1,-34 18-15,-19 0 16,19 0-16,-19 0 15,19 18-15,-18 34 16,17-16-16,18-1 16,0-17-16,18 17 15,17-17-15,35 17 16,-34-17-16,52-18 16,-53 0-16,18-36 15,-53 19-15,0-1 16,0 0-16,-18-35 15,1 36-15,-1-1 16,18 0-16,18 18 16,17-17-1,0 17-15,1 0 16,16 0-16,-16-18 0,17 1 0,-18 17 16,18-18-16,-18 0 0,18-17 15,-35 35 1,-18-18-16,-18 18 15,0 0-15,1-17 0</inkml:trace>
  <inkml:trace contextRef="#ctx0" brushRef="#br0" timeOffset="427634.4152">9684 16316 0,'-18'88'15,"18"-35"-15,0 53 16,0-36-16,53 36 16,-18-17-1,36-19 1,-53-52-16</inkml:trace>
  <inkml:trace contextRef="#ctx0" brushRef="#br0" timeOffset="430682.0711">10989 16633 0,'35'0'15,"-17"0"-15,17-17 0,36-1 16,-18 1-16,0-1 16,35-17-16,-71 35 15,36-18-15</inkml:trace>
  <inkml:trace contextRef="#ctx0" brushRef="#br0" timeOffset="430848.1255">11148 16404 0,'0'0'0,"17"35"0,-17 1 15,36 17 1,-19-18-16,1 0 0,0 0 15,-1 36-15,19-18 16,-36-35-16</inkml:trace>
  <inkml:trace contextRef="#ctx0" brushRef="#br0" timeOffset="431449.7137">12453 16316 0,'35'-35'16,"-70"70"-16,88-106 0,-35 54 0,-18-36 16,-18 18-16,0 17 15,-17 0-15,-53 18 16,35 0-16,-71 53 16,72-35-16,-37 70 15,72-53-15,34 54 16,19-54-16,17 0 15,88 18-15,-71-18 16,18-17-16,-17 0 16,-18-1-16,0 1 0,0 17 15,-53-17-15,-36-1 16,-16 1-16,-54 0 16,53-1-16,-53-17 15,71 0-15,-1 0 16,36-17-16,0-19 15</inkml:trace>
  <inkml:trace contextRef="#ctx0" brushRef="#br0" timeOffset="431609.9851">12823 16528 0,'0'53'0,"0"-106"0,0 123 16,0-35-16,18 18 15,0-35-15,17 17 16,-17-35-16,17 0 0,0-17 16</inkml:trace>
  <inkml:trace contextRef="#ctx0" brushRef="#br0" timeOffset="431716.9353">12841 16298 0,'0'0'0,"18"0"0</inkml:trace>
  <inkml:trace contextRef="#ctx0" brushRef="#br0" timeOffset="432293.9146">13035 16704 0,'0'0'15,"18"0"-15,-18-18 0,17-17 16,-17 0-16,18 17 16,-18-17-16,18 35 15,-18 18 1,17 17-16,1-18 16,0 36-16,-18-35 15,53 0 1,-18-1-16,-18-17 15,1 0-15,17-17 16,-17-1-16,-18-17 16,-18-1-1,1 36-15,-1 0 16,0 18-16,-17 17 16,35 1-16,0-1 15,0-17-15,18-1 16,17 19-16,0-36 15,-17 0-15,35-36 16,-35 36-16,-1-35 16,-17 17-1,0 36 1,0 70 0,18-35-16,17 53 15,-17-53-15,17 53 16,-35-71-1,0 18-15,0-36 16,-18-17-16,1 0 0,-19 0 16,-34-17-1,35-1-15,-18 1 0,17-19 0,1 19 16,-35-36 0,52 17-16,0 1 0,18 0 15,0 0-15</inkml:trace>
  <inkml:trace contextRef="#ctx0" brushRef="#br0" timeOffset="432533.084">13370 16140 0,'18'17'16,"-18"19"-16,18 16 0,34 54 16,-34-35-16,17-18 15,1 70-15,-19-70 16,-17 0-16,18 0 0,0-18 16,-1 18-16</inkml:trace>
  <inkml:trace contextRef="#ctx0" brushRef="#br0" timeOffset="432793.7664">13741 16722 0,'0'0'16,"35"-18"-16,-17 0 0,-1 1 0,1 17 16,-18-36-1,0 19-15,-18-1 0,1 18 16,-19-17-1,19 34-15,-1 1 0,0-1 16,1 1-16,17 35 16,17-18-16,19-17 15,-1 0-15,18-1 0,0-17 16,35 0-16,-35-17 16,-18-1-16,-17 0 0,-1 1 15</inkml:trace>
  <inkml:trace contextRef="#ctx0" brushRef="#br0" timeOffset="433290.2136">14676 16510 0,'35'0'16,"-18"18"-16,36 17 16,-35 0-16,0-17 15,-1 17-15,-17 0 0,0-17 16,0 17-16,0-17 16,-17-36-1,17 1-15,0-1 16,0-35-16,0 18 15,0 0-15,17 17 16,1 0-16,0 18 0,17 0 16,-17 18-16,17 52 15,-35-34-15,17 34 16,1-52-16,0 17 16,-18 1-16,17-19 0,1-17 15</inkml:trace>
  <inkml:trace contextRef="#ctx0" brushRef="#br0" timeOffset="433628.2419">15205 16598 0,'0'0'16,"0"18"-16,0-1 0,0 19 15,0-19-15,17 1 0,1 0 16,0-1-16,-1-17 15,1 0-15,0 0 16,-1 0-16,-17-17 16,0-19-1,0 19-15,-17-1 16,-1 0-16,18 1 16,0 34-1,0 1-15,18 0 16,-1-1-16,1 19 15,-1-19-15,1-17 16,0 0-16,-1 0 16,1 0-16,-18-17 15,0-1-15,-18 0 0</inkml:trace>
  <inkml:trace contextRef="#ctx0" brushRef="#br0" timeOffset="434136.0716">15434 16087 0,'0'17'0,"18"19"15,-1 17-15,36 35 16,-35-18-16,17 54 15,-35-71 1,18 0-16,-1-18 0,-17 18 16,0-36-16,0-52 31,18-18-15,0 36-1,-1-1-15,1-17 16,0 35-16,-1 0 15,1 0-15,0 17 0,-18 19 16,0-19-16,0 1 16,0-1-16,0 1 0,0 0 15,0-1 1,0 1-16,17-18 16,1 0-1,-18-18 1,17 1-1,-17-1 1,0 36 0,18-18-16,-18 17 15,0 1 1</inkml:trace>
  <inkml:trace contextRef="#ctx0" brushRef="#br0" timeOffset="434425.3868">15487 16633 0,'0'0'16,"18"0"15,-1 18-15,-17 0 0,18-18-16,-18 17 15,0 1-15</inkml:trace>
  <inkml:trace contextRef="#ctx0" brushRef="#br0" timeOffset="434963.0924">15875 16669 0,'18'0'16,"17"-18"-1,-17 18-15,34-35 16,-34 35-16,0-18 16,-18 1-16,0-1 15,-36 0-15,19 1 16,-36 17-16,35 17 15,-17 1-15,17 0 0,18-1 16,0 1-16,0-1 16,0 1-16,53 17 15,-17-17-15,-1 0 0,0-18 16,18 0-16,-35 0 16,-1 0-1,1 0-15,-18-18 0,-18 0 16,18 1-16,-17 17 15,17-18-15,17 18 32,19 0-17,-19 0-15,19-18 16,-19 1 0,1-1-16,-1 1 0,1-1 15,-18 0-15,18 1 0,-1-1 16,1 0-16,17 36 15,-17 0-15</inkml:trace>
  <inkml:trace contextRef="#ctx0" brushRef="#br0" timeOffset="435792.4578">17233 16757 0,'-17'0'0,"34"-18"15,18 1 1,-17-1-16,35-17 15,-35 17-15,-1 18 0,1-35 16,-18 17 0,-18 1-16,1-1 15,-36 18-15,17 0 16,19 18-16,-18-18 0,17 35 16,-17 0-1,35 18-15,0-35 16,53 17-16,-1-35 15,37 18-15,-54-18 16,36 0-16,-36-18 16,0 0-16,-35 1 31,0-1-31,0 36 31,18-1-31,-1 1 16,19 35-16,-19-35 15,36-1 1,-35 1-16,-1-18 0,1-18 16,-18 1-16,0-19 15,0 1-15,0 17 0,-18-17 16,18 0-16,-17-1 16,17 1-16,0 18 15</inkml:trace>
  <inkml:trace contextRef="#ctx0" brushRef="#br0" timeOffset="436987.9346">17974 16686 0,'0'0'0,"-18"0"15,1 0-15,-1 18 0,0 0 16,1-1-16,17 1 15,17 17 1,1-17-16,17-18 16,-17 0-16,0 0 0,-1-18 15,1-17-15,-36 0 16,1 17-16,17 0 16,-36 1-1,19 17-15,17 17 16,0 1-16,0 0 15,53 17-15,-18-17 16,36-1-16,-36-17 16,18-35-1,-36 17-15,1 1 0,0-1 16,-18-17-16,-18-53 16,0 52-16,-17-70 15,17 54-15,-34-54 16,34 70-16,0 19 15,1-1-15,-19 18 16,36 18-16,0 52 16,18-17-16,17 53 15,-17-53-15,17 0 16,53 35-16,-52-70 16,17 17-16,-18-17 15,18-1-15,-36-17 16,-17-17-16,0-1 15,0-17 1,-17 17 0,17 0-16,-18 1 0,36 34 31,-1 19-15,1-19-16,17 19 15,1-19-15,-19 1 0,1-18 16,-1 0-1,-17-18-15,0 1 16,0-1-16,0-17 16,18 35-16,-18-18 15,0 0-15,18 18 16,-1 0-16,1 0 0,0 18 16,-18 0-16,17-18 15,19 35-15,-19-17 16,1-18-16,17 0 15,-17 0-15,-1 0 16,1-18-16,0 0 16,-18 1-16,-18 17 15,0 0 1,1 0-16,17 17 16,0 1-16,0 0 15,0-1-15,17 1 16,1-18-16,0 0 15,-1 0-15,1 0 0,0 0 16,-18-18-16,17 1 16,-34-1-16,-1 0 15,18 1 1,-18 17 0,36 0-1,35 17 1,-35-17-16,-1 0 15,1 0-15,-18-17 0,17-1 16,1 0-16,-18 1 16,0-1-16,0 1 15,18 17-15,-18-18 16,17 0-16,1 18 16,0 0-16,-1 0 0,19 0 0,-19-17 15,1 17-15,-1 0 16,1 0-16,0 0 0,-36 0 15,0-18 1,1 0 0,-18-35-16</inkml:trace>
  <inkml:trace contextRef="#ctx0" brushRef="#br0" timeOffset="437148.0323">19068 16334 0,'0'0'15,"0"123"-15,0-52 0,0-18 0,0-1 16,35 19-16,-17-53 16,52 17-1,-52-35 1,-1-18-16,-17 1 16</inkml:trace>
  <inkml:trace contextRef="#ctx0" brushRef="#br0" timeOffset="437265.5988">19279 16651 0,'18'35'16,"-36"-70"-16,36 88 0,17-35 15,-17-18-15,0 0 16</inkml:trace>
  <inkml:trace contextRef="#ctx0" brushRef="#br0" timeOffset="437383.4892">19297 16475 0,'18'0'15,"-1"0"-15,1 17 16</inkml:trace>
  <inkml:trace contextRef="#ctx0" brushRef="#br0" timeOffset="437632.1616">19509 16633 0,'0'0'16,"0"36"-16,0-19 15,17 1 1,1-18-16,0 0 0,-1 0 16,18 0-16,1-18 15,-19 1-15,-17-1 0,0 0 16,0-17-16,-17 18 15,-19-19-15,19 36 16,-1 0 0,1 0-16,17 18 15,0 0 1,17-1-16</inkml:trace>
  <inkml:trace contextRef="#ctx0" brushRef="#br0" timeOffset="437833.5108">19667 16704 0,'0'0'15,"18"0"-15,-18-18 16,18-17-16,-1 17 16,1 1-16,17-18 15,0 17-15,-17 18 0,0 0 16,17 0 0,-35 18-16,18-1 0,-18 18 15,17 1-15,-17-19 16,0 19-16,18-36 15,-36 17-15</inkml:trace>
  <inkml:trace contextRef="#ctx0" brushRef="#br0" timeOffset="439157.4284">14146 17445 0,'18'0'31,"0"-35"-15,-1-18-16,-17 35 16,18-17-16,0-36 15,-18 54-15,17-19 16,-17 19-16,18-1 0,0 18 15,-18 18 1,17-1-16,1 1 16,17 35-16,0-18 15,-17 0-15,17-17 16,1 17-16,-1-17 0,18 17 16,-36-17-16</inkml:trace>
  <inkml:trace contextRef="#ctx0" brushRef="#br0" timeOffset="439507.4715">13935 18027 0,'0'0'15,"-18"-18"1,0-17 0,18 0-16,-17-36 15,17 36-15,0-36 16,0 54-16,17-19 15,1 36 1,0 18 0,17 17-16,-17-17 15,17 0-15,-17 17 0,-1-17 16</inkml:trace>
  <inkml:trace contextRef="#ctx0" brushRef="#br0" timeOffset="440263.5735">14164 17956 0,'18'0'15,"-36"0"-15,53 0 16,1-35-16,-19 17 16,19 1-1,-36-1-15,-18 1 16,0 17-16,1 0 0,-1 0 15,-17 17-15,17-17 16,0 35-16,1-17 0,17 0 16,0 17-16,17 18 15,19-35-15,-1-1 16,0-17-16,1 0 0,52 0 16,-53 0-16,0-17 15,1 17-15,-19-18 16,-17 0-16,0 1 15,-17 17-15,17-18 16,-36 18-16,19 18 16,-1-1-16,18 19 15,18-19 1,-1 1-16,1-18 16,17 0-1,-17-18-15,-1 18 16,-17-17-16,0-1 15,0 0-15,0 1 16,-17 17-16,34 17 31,-17 1-15,36 0-16,-19-1 16,1-17-16,0 0 0,-1 0 15,19-17 1,-19-1-16,1 0 15,-18 1-15,0-1 0,0-35 16,0 18-16,0 17 16,-18-17-16,18 0 0,-35-36 15,17 36-15,1-53 16,-1 52-16,0-17 16,1 53-16,17 36 15,0-1-15,0 18 16,17 17-16,-17-17 0,18 18 15,17-18-15,1 0 0,34 17 16,-17-34 0,18-1-16,-36-35 15,18 18-15</inkml:trace>
  <inkml:trace contextRef="#ctx0" brushRef="#br0" timeOffset="442015.9106">20726 16880 0,'0'71'16,"0"-142"-16,0 177 0,17-88 15,1 0 1,0-36-16,-1 0 16,-17-52-16,18 34 15,-18-52-15,0 53 16,0 0 0,0 17-16,18 53 15,-1 54 1,1-54-16,-18 0 15,35 36-15,-17-54 16,-1 1 0,1-36-1,-18 1-15,0-1 16,18 0-16,-1 1 0,-17-1 16,18 0-16,0 18 15,-1-17-15,18 34 16,-17 1-16,17 0 15,1-18 1,-1 17-16,-17-34 16,-1-1-16,1-17 15,-18 17-15,0-17 16,0 17-16,-18 1 0,1 17 16,-19-18-1,19 18-15,-19 35 16,19-17-16,17 35 15,0-36-15,17 1 16,1-18-16,17 0 0,1 18 16,-1-18-16,-17-18 0,17 18 15,-18 0-15,-17-18 0,18 1 16,-18-1-16,0 1 16,0-19-16,-18 19 0,18-19 15,0 19-15,0-1 16,36 18-1,-19-18-15,19 18 0,-1-17 16,0 17-16,0-18 0,36 0 16,-53 1-16,-1 17 15,1-18-15,-18 1 0,-18-1 16</inkml:trace>
  <inkml:trace contextRef="#ctx0" brushRef="#br0" timeOffset="442420.6978">21502 16528 0,'0'0'16,"35"88"-16,-35-53 0,35 36 16,-17-54-16,0 1 15,-1 0-15,-17-1 0,18-17 16,-18-17 15,18 17-15,-1 0-1,1 0 1,-18-18 0,0 0-1,0 1 1,-18-1-16,1 0 15,17 1-15,0-1 16,17 0 0,1 1-16,17 17 15,-17 0-15,17 17 16,-17-17-16,17 18 16,-17-18-16,-1 18 15</inkml:trace>
  <inkml:trace contextRef="#ctx0" brushRef="#br0" timeOffset="442560.3477">21925 16686 0,'18'18'16,"-36"-36"-16,36 54 0,-1-36 0,1 0 16,0 0-16,-1 0 15,-17-18 1</inkml:trace>
  <inkml:trace contextRef="#ctx0" brushRef="#br0" timeOffset="442860.2696">22260 16598 0,'0'0'0,"-17"35"0,17-17 15,17 0-15,-17-1 16,18 1-16,0 0 0,34-18 15,-16 0-15,-1 0 16,-17 0-16,-1 0 16,-34-18-16</inkml:trace>
  <inkml:trace contextRef="#ctx0" brushRef="#br0" timeOffset="443476.9833">21908 16633 0,'0'0'0,"0"18"15,17 17 1,-17-17-16,18 0 0,-1 17 15,1-17-15,-18-1 16,0 1-16,18-18 16</inkml:trace>
  <inkml:trace contextRef="#ctx0" brushRef="#br0" timeOffset="443627.6506">21943 16387 0,'0'-18'16,"17"18"-1,1 18 1</inkml:trace>
  <inkml:trace contextRef="#ctx0" brushRef="#br0" timeOffset="443945.9036">22419 16510 0,'0'0'15,"0"-18"1,-18 1 0,-17 17-16,0 17 15,17 1-15,-17 17 16,17 1-16,18 16 16,0-34-16,18 0 15,-18-1-15,35 19 16,-35-19-1</inkml:trace>
  <inkml:trace contextRef="#ctx0" brushRef="#br0" timeOffset="444701.5485">21731 16633 0,'0'18'47,"0"0"-47,0-1 16,0 1-16,18 35 16,-18-35-1,17 35-15,-17-36 16,18 1-16,-18-1 0,0 1 15</inkml:trace>
  <inkml:trace contextRef="#ctx0" brushRef="#br0" timeOffset="454395.5355">6809 17410 0,'17'17'16,"-17"1"-16,18-18 15,0 0-15,17 0 16,-18 0-16,19 0 16,-19 0-16,19 0 0,-1 0 0,35 0 15,19-18 1,-36 18-16,0 0 15,70 0-15,-70-17 16,17 17-16,72 0 16,-72 0-16,1-18 0,17 18 15,71-18 1,17 18-16,-88 0 16,0-17-16,106 17 15,0-18-15,-105 18 16,16 0-16,90 0 15,-107 0-15,18 0 16,193 0 0,-105 0-16,18 0 15,-124 0-15,124 0 16,-106 0-16,0 0 16,-1 0-16,1 0 15,0-18-15,18 18 0,105-17 16,-123 17-16,123-18 15,-123 18-15,123-18 16,-141 18-16,18 0 16,106 0-16,-124 0 15,18 0-15,0 0 0,88 0 16,-88-17-16,88 17 16,-106-18-1,18 18-15,88-17 16,-18 17-16,-88-18 15,0 18-15,1-18 0,-19 18 16,89-17 0,-71 17-16,53-18 15,-53 18-15,71 0 16,0-18-16,-88 18 16,-1 0-16,89-17 15,-89 17-15,71-18 16,-70 18-16,53 0 15,-54 0-15,36 0 16,-36 0-16,36 0 16,-53 0-16,18 0 15,35-18-15,-36 18 16,-17 0-16,0 0 16,70 0-16,-70 0 15,71 0-15,-54 0 16,1 0-16,-18 18 0,17-18 15,72 0-15,-72 0 16,1 0 0,-1 0-16,1 0 0,70 0 15,-71 0-15,89-18 16,-71 18-16,-17 0 0,105 0 16,-87 0-16,16 0 15,72 0 1,-71 0-16,-18 0 0,18 0 15,-18 0-15,123 0 16,-122 0-16,16 0 0,19 0 16,88 0-16,-107 18 15,19-18-15,-18 0 16,17 0-16,1 18 0,105-18 16,-106 0-16,1 0 15,-1 0-15,142 0 16,-124 0-16,-17 0 15,-1 0-15,18 0 0,-35 0 16,17 0-16,72 0 16,-107 0-16,35-18 15,-70 18-15,18 0 16</inkml:trace>
  <inkml:trace contextRef="#ctx0" brushRef="#br0" timeOffset="455986.2752">17657 17639 0,'0'0'15,"-36"-35"-15,19 35 0,-19-18 16,-34 18-1,35 0-15,-18 35 16,17-17-16,1 35 16,35-36-16,0 54 15,18-36-15,35 18 16,-18-18-16,0-17 16,-17 0-16,35 17 15,-36-17-15,-34-18 16,-19 0-1,1 0-15,-18 0 16,18 0-16,17 0 16,1 0-16</inkml:trace>
  <inkml:trace contextRef="#ctx0" brushRef="#br0" timeOffset="456350.989">17815 18045 0,'0'0'16,"36"123"-16,-36-52 0,17-1 15,18 71-15,-35-88 16,36 18-16,-36-54 16,0 1-16,0-36 15,-18-17-15,-17-35 16,0 17-16,-1-71 15,19 71-15,-19-88 16,36 71-16,53-36 16,-17 70-1,69 19-15,-69-1 16,-1 36-16,18-1 16,-35 36-16,-36-17 15,-17-1-15,-1-17 16,-17-1-16,-35 19 15,35-36-15,-17-18 16,52 0-16,0-17 16</inkml:trace>
  <inkml:trace contextRef="#ctx0" brushRef="#br0" timeOffset="456680.8404">18168 17992 0,'0'0'0,"18"0"0,-1 17 15,54-34-15,-36 17 16,36-53-16,-36 35 16,-17-17-16,-18 17 0,0 1 15,-18-19 1,0 19-16,-52 17 15,35 0-15,-36 53 16,36-36-16,17 18 16,18 1-16,0-19 0,0 19 15,18-19-15,-1 19 0,19-36 16,17 17-16,-18-17 0,18 0 16,35 0-16,-35-17 15,-18-1-15</inkml:trace>
  <inkml:trace contextRef="#ctx0" brushRef="#br0" timeOffset="457246.8783">18609 17956 0,'0'0'15,"18"0"-15,-1 0 16,1 0-16,17-17 15,-17-1-15,17 0 16,-35 1-16,-17 17 16,-1 0-16,-17 0 15,17 17 1,0 1-16,18 0 16,0-1-16,0 1 0,36 0 15,-19-1-15,1-17 16,17 0-16,-17 0 0,-1 0 15,1-17-15,0 17 0,-1 0 16,-17-18 0,0 36 15,36 17-15,-19-17-16,19-18 15,-1 0 1,-18-18-16,1 0 0,0-17 15,-1 0-15,19-53 16,-36 35-16,0-36 16,-18 37-16,0-1 15,-17-36-15,0 19 16,17 52-16,1 18 16,-1 18-16,0 70 15,18-17-15,0 52 16,18-70-16,0 0 0,17 0 15,0-18-15,36 18 16,-18-53-16,-36 0 16,18 0-16,-17 0 0,0-18 15</inkml:trace>
  <inkml:trace contextRef="#ctx0" brushRef="#br0" timeOffset="458019.7123">20214 17798 0,'0'0'16,"18"0"-16,-18 17 0,17 19 15,-17-1 1,18 0-16,0 0 0,-1 18 15,1-35-15,35 17 16,-18-17-16,36-36 16,-36 1-16,18-36 15,-35 17-15,-18 19 16,17-19-16,-17 1 0,0-18 16,-17 36-16,-1 34 15,18 36 1,0 0-16,18-35 15,-18 17-15,53 36 16,-36-54-16,18 1 16,-17-18-16,17 18 0,1-18 15,-19 0-15,1 0 16,0 0-16,-1 35 16,1 18-1,-1 0-15,1-18 16,0 35-16,-18-52 15,0 17-15,17-35 0,-17 18 16,0-36-16,-17-52 16,17 17-16,-36-71 15,19 72 1,-1-19-16,1-70 16,34 70-16,18-35 15,1 89-15,-1 17 0,18 0 16,-18 17-16,0 1 0,1 53 15,-36-54-15,-18 54 16,-17-54 0,-36 19-16,18-36 15,18 0-15,0 0 0,0-18 16,-1-35-16</inkml:trace>
  <inkml:trace contextRef="#ctx0" brushRef="#br0" timeOffset="459521.3367">22296 17780 0,'0'18'15,"17"17"-15,1 0 16,-1 18-16,1-18 16,-18-17-16,18 0 0,-18-1 15,0 1-15,17-36 16,-17 1 0</inkml:trace>
  <inkml:trace contextRef="#ctx0" brushRef="#br0" timeOffset="459661.2357">22313 17551 0,'18'0'32,"-1"0"-32</inkml:trace>
  <inkml:trace contextRef="#ctx0" brushRef="#br0" timeOffset="459826.8923">22525 17727 0,'88'0'0,"-176"0"0,211-18 15,-34-17-15,-37 35 16,-16-17-16,-19-1 0,1 0 15</inkml:trace>
  <inkml:trace contextRef="#ctx0" brushRef="#br0" timeOffset="460011.4286">22666 17480 0,'0'0'0,"18"35"15,-18 36-15,0 35 16,0-53-16,0 0 0,0 0 16,0-1-16,0-16 0,0-1 15,0-17-15,17-1 16</inkml:trace>
  <inkml:trace contextRef="#ctx0" brushRef="#br0" timeOffset="460617.2127">22860 17868 0,'0'0'16,"35"0"-16,-17 0 0,52-17 16,-52-1-16,17 0 0,-17 1 15,0-19-15,-18 19 16,0-19-16,-18 36 15,-35-17-15,35 34 16,-17 19-16,18-1 16,-1 36-1,18-36-15,0 18 16,35-18-16,-17-35 0,17 18 16,18-18-16,-18 0 15,-17-18-15,-18 0 16,18 1-16,-18-1 0,0 0 15,0-17-15,0 18 0,0-19 16,0 19-16,17 17 16,19 0-1,-1 17-15,-18 1 16,1-18-16,0 18 0,17-1 16,-17 1-16,-1-18 15,1 0-15,0 0 0,-18-18 31,0 1-31,-18 34 16,0 1 0,1 35-1,17-36-15,0 1 16,0 0-16,17-1 16,1 1-16,0-18 15,-1 0-15,1 0 0,-18-18 16,17 18-16,-17-17 15,0-1-15,0 0 16,0 1-16</inkml:trace>
  <inkml:trace contextRef="#ctx0" brushRef="#br0" timeOffset="460918.3504">23442 17780 0,'0'35'0,"18"-17"16,-1 17 0,1-17-16,0-1 0,-1 1 0,19 0 15,-19-18-15,1 17 16,-1-17 0,-34 0-1</inkml:trace>
  <inkml:trace contextRef="#ctx0" brushRef="#br0" timeOffset="461123.5605">23583 17815 0,'0'0'16,"35"0"-16,1 0 15,-19 0-15,72-17 16,-54-1-16,18-17 16,-36 35-16,-17-18 0,18 0 15,-36 1-15</inkml:trace>
  <inkml:trace contextRef="#ctx0" brushRef="#br0" timeOffset="461279.0588">23707 17480 0,'0'0'0,"17"71"16,1-36-16,-18 18 0,35 53 16,-17-53-16,0 35 15,-18-53 1,0-17-16,17 17 16,-17-17-16</inkml:trace>
  <inkml:trace contextRef="#ctx0" brushRef="#br0" timeOffset="461446.7048">23971 17903 0,'0'0'0,"18"36"16,0-19-16,-1-17 15,1 0 1,-18-17-16,0-1 15</inkml:trace>
  <inkml:trace contextRef="#ctx0" brushRef="#br0" timeOffset="462191.799">24077 17886 0,'18'0'16,"-1"0"-1,1-18-15,-18 1 16,18-1-16,-18-17 15,0 17-15,17 18 16,1 18 0,0-1-1,-1 19 1,1-19-16,35 18 16,-36-17-16,19 0 15,-19-1-15,1-17 16,0-17-1,-1-1-15,-17-35 16,0 36-16,0-1 16,-17 18-1,17 35 1,0-17-16,-18 17 16,36-17-1,-18 17-15,17-35 16,1 0-1,0 0-15,-1-18 0,-17 1 0,35-19 16,-35 19 0,0-1-16,0 1 0,18 17 15,-18 17 1,0 36-16,18 0 16,-1 71-16,1-54 15,17-17-15,-17 18 16,0-36-16,17 53 15,-18-53-15,-17-17 0,-17 0 16,-1-18 0,-35-53-16,36 35 15,-1-17-15,-17-53 16,17 35-16,0 0 16,1-18-16,17 18 0,0-53 15,0 71-15,17 0 16,-17 17-16</inkml:trace>
  <inkml:trace contextRef="#ctx0" brushRef="#br0" timeOffset="462335.9606">24095 17304 0,'17'0'16</inkml:trace>
  <inkml:trace contextRef="#ctx0" brushRef="#br0" timeOffset="464599.5701">7020 8149 0,'0'-17'16,"18"-1"-16,0 0 16,52-35-1,-35 36-15,71-36 16,-53 35-16,18 18 0,-1 0 15,71 0-15,18 53 16,-88-35-16,70 70 16,-71-35-1,36 53-15,-71-53 16,36 52-16,-53-52 16,-18 53-16,0-53 15,-18-18-15,0 18 16,-17 0-16,-35 18 15,17-18-15,-71 0 16,36-18-16,-53 0 16,53-35-16,-53 18 15,70-18-15,-70-18 16,88 18-16,-53-18 16,53 18-16,-17 0 15,52 0-15,-17-17 16,17 17-16,18-18 15,-18 1-15,36-1 16,-18 0-16</inkml:trace>
  <inkml:trace contextRef="#ctx0" brushRef="#br0" timeOffset="464950.5195">7355 8520 0,'-17'17'32,"-54"19"-32,36-19 15,0 1-15,-54 35 16,37-36-16,16 1 0,1 0 15,0 17-15,-18 0 16,53-17-16,-18 17 0,36 18 16,17 0-1,-17-18-15,70 53 16,-35-52-16,0-1 0,53 18 16,-71-18-16,53 0 15,-70-17 1,-1 17-16,1-17 0,0 0 15,-18-1-15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50:50.2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9807 5098 0,'18'-18'15,"0"0"1,-1 1-16,18-1 15,36-70 1,52-71-16,-34 36 16,-19 17-1,-52 71-15,-1-1 16,1-34-16,0 34 16,-36 19-16,0 17 15</inkml:trace>
  <inkml:trace contextRef="#ctx0" brushRef="#br0" timeOffset="254.6817">9596 4992 0,'0'88'16,"0"-176"-16,-18 229 0,18-106 0,35 0 16,0-35-16,1 18 15,-1-18-15,36-18 0,34-17 16,-34 0-16,35-18 16,-71 35-16,18 1 15,-35-1-15</inkml:trace>
  <inkml:trace contextRef="#ctx0" brushRef="#br0" timeOffset="756.5885">15064 5080 0,'0'0'0,"17"0"16,1-18 15,17-52-31,0 17 16,1 0-16,-1 0 15,18-35-15,-18 35 16,18-18 0,-35 54-16,-1-1 0,-17 0 15,-17 18-15</inkml:trace>
  <inkml:trace contextRef="#ctx0" brushRef="#br0" timeOffset="989.1119">14993 4780 0,'0'0'15,"-18"106"-15,1-35 0,-1 52 16,1-70-16,17-18 0,0 0 16,17-17-16,71-18 15,-35 0-15,71-53 16,-54 18-16,36-36 16</inkml:trace>
  <inkml:trace contextRef="#ctx0" brushRef="#br0" timeOffset="1568.735">19544 5203 0,'18'-35'0,"-36"70"0,53-87 16,18-19-1,-18 18-15,1 0 0,-1 0 16,0 0-16,-17 0 0,35-35 15,-36 71-15,36-36 16,-35 35-16,0 0 16,-18 1-16</inkml:trace>
  <inkml:trace contextRef="#ctx0" brushRef="#br0" timeOffset="1830.7525">19526 4780 0,'0'0'0,"-17"18"15,-1 35-15,18 0 16,-35 35 0,35 0-16,0-53 0,0 18 15,17 0 1,19-18-16,-19-17 0,19-18 15,-19 18-15,18-18 0,1 0 16,-1-18-16,0 0 0,36-17 16,-54 0-1,19 17-15</inkml:trace>
  <inkml:trace contextRef="#ctx0" brushRef="#br0" timeOffset="2392.1508">24430 5274 0,'0'-18'15,"0"1"1,18-1 0,-1 0-16,1-17 0,70-53 15,-53 35-15,18 0 16,35-53-16,-35-17 16,-17 88-16,-19-1 15,1 1-15,-18 0 16</inkml:trace>
  <inkml:trace contextRef="#ctx0" brushRef="#br0" timeOffset="2687.5411">24324 4886 0,'0'0'0,"0"18"0,0-1 0,0 19 16,0 34-1,0-35-15,-18 54 16,1-54-16,17-18 0,17 1 16,1 17-16,17-35 15,1 0-15,-1 0 0,18 0 16,0-17-16,53-19 15,-54 19-15,-16 17 16,-1-18-16,0 1 0,-17-1 16</inkml:trace>
  <inkml:trace contextRef="#ctx0" brushRef="#br0" timeOffset="14582.9194">9190 8026 0,'0'-18'16,"35"18"31,53 0-32,-17 0-15,17 0 0,0 0 16,18 0-16,0 0 0,17 0 15,-17 18-15,124-1 16,-142-17-16,0 18 0,53 0 16,-88-18-1,0 0-15</inkml:trace>
  <inkml:trace contextRef="#ctx0" brushRef="#br0" timeOffset="58482.9761">29475 3845 0,'-18'-17'16,"0"-1"-16,1 18 16,-19 0-16,-52 0 15,35 0-15,-53 0 16,54 18-16,-19-18 16,-52 35-16,52-35 15,18 0-15,-106 35 16,124-17-16,-18-1 15,18 1-15,17-18 16,1 35 0,17-17-16,0 0 0,0 35 15,0-18-15,17 0 16,-17 0-16,18 54 16,-18-36-16,17 17 15,-17-17-15,36 88 16,-19-88-16,1 18 0,0-18 0,17 52 15,-17-52 1,-18-17-16,17 34 16,-17-35-16,18-17 15,-18 0-15,0-1 0,0 1 16,-18 0-16,18-1 0,-17-17 16</inkml:trace>
  <inkml:trace contextRef="#ctx0" brushRef="#br0" timeOffset="58810.7825">28275 5062 0,'35'71'0,"-70"-142"0,70 177 16,-17-71-16,17 18 16,1-35-16,-1 35 15,0-53-15,0 0 16,1 0-16,-1 0 0,53-35 16,-35-1-16,53-52 15,-53 53-15,0 0 16,17-36-16,-52 36 15,17 17-15,-17-17 16,0 35-16</inkml:trace>
  <inkml:trace contextRef="#ctx0" brushRef="#br0" timeOffset="68136.4611">29933 9648 0,'0'-17'0,"-17"17"16,-1 0-16,0-18 15,1 18 1,-19-17-1,19-1-15,-19 0 0,-16 1 16,-1 17-16,0-18 0,-106 0 16,71 1-16,-124-1 15,89 18-15,-1-18 16,1 18-16,-18 0 16,-1 0-16,1 0 0,0 18 0,-123 0 15,140-18 1,1 35-16,17-17 0,-18-1 15,19 19-15,16-1 0,-16 0 16,-72 36-16,89-36 16,17 0-16,18 1 0,1-1 15,-19 35 1,53-34-16,18-1 0,0 53 16,18-35-16,35 35 15,0-35-15,88 35 16,-53-52-16,124 52 15,-106-53 1,158 18-16,-123-18 16,18-17-16,17 0 0,230-1 15,-194-17-15,0 0 16,-1 0-16,1-17 0,-18 17 16,159-18-16,-195 0 15,142-17 1,-194 0-16,88-36 15,-141 36-15,-18-18 0,1 0 16,-36-70-16,-18 70 16,-17 0-16,-36-18 15,-17 18-15,-18-17 16,-17 17-16,-1 0 0,1-18 0,-1 36 16,18-18-16,-123-17 15,141 34-15,0 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7310" y="3824469"/>
            <a:ext cx="6485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Single number </a:t>
            </a:r>
          </a:p>
          <a:p>
            <a:pPr algn="ctr"/>
            <a:r>
              <a:rPr lang="en-US" sz="6600" dirty="0"/>
              <a:t>evaluation metric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26180" y="2963132"/>
            <a:ext cx="1624083" cy="1317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Using a single number evaluation metric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8910" y="1580804"/>
            <a:ext cx="733888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05" y="3934395"/>
            <a:ext cx="1722751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8023" y="3934395"/>
            <a:ext cx="808277" cy="399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14" name="Shape 167">
            <a:extLst>
              <a:ext uri="{FF2B5EF4-FFF2-40B4-BE49-F238E27FC236}">
                <a16:creationId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1585565" y="2056679"/>
            <a:ext cx="2386035" cy="2401021"/>
          </a:xfrm>
          <a:prstGeom prst="rect">
            <a:avLst/>
          </a:prstGeom>
        </p:spPr>
      </p:pic>
      <p:sp>
        <p:nvSpPr>
          <p:cNvPr id="15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1619063" y="1979947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6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1604204" y="1997197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7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1717393" y="1942367"/>
            <a:ext cx="2206984" cy="2398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65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03909"/>
              </p:ext>
            </p:extLst>
          </p:nvPr>
        </p:nvGraphicFramePr>
        <p:xfrm>
          <a:off x="5788547" y="2963132"/>
          <a:ext cx="616171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4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Classifier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92.4%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98</a:t>
                      </a:r>
                      <a:r>
                        <a:rPr lang="en-US" sz="1800" baseline="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endParaRPr lang="en-US" sz="1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91.0%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D833E3-FD30-4AC7-A48A-C2670820C196}"/>
                  </a:ext>
                </a:extLst>
              </p14:cNvPr>
              <p14:cNvContentPartPr/>
              <p14:nvPr/>
            </p14:nvContentPartPr>
            <p14:xfrm>
              <a:off x="2374920" y="895320"/>
              <a:ext cx="9334800" cy="580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D833E3-FD30-4AC7-A48A-C2670820C1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560" y="885960"/>
                <a:ext cx="935352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24362" y="1508443"/>
            <a:ext cx="1910442" cy="4141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Another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16979"/>
              </p:ext>
            </p:extLst>
          </p:nvPr>
        </p:nvGraphicFramePr>
        <p:xfrm>
          <a:off x="972024" y="1989589"/>
          <a:ext cx="10283166" cy="140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China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India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Other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Average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6.5%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07474"/>
              </p:ext>
            </p:extLst>
          </p:nvPr>
        </p:nvGraphicFramePr>
        <p:xfrm>
          <a:off x="972024" y="3399184"/>
          <a:ext cx="1028316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3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5.25%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3.75%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02FC77-C3A9-47D7-B82E-762478F2B3A5}"/>
                  </a:ext>
                </a:extLst>
              </p14:cNvPr>
              <p14:cNvContentPartPr/>
              <p14:nvPr/>
            </p14:nvContentPartPr>
            <p14:xfrm>
              <a:off x="3308400" y="1371600"/>
              <a:ext cx="7760160" cy="247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02FC77-C3A9-47D7-B82E-762478F2B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9040" y="1362240"/>
                <a:ext cx="7778880" cy="24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109</Words>
  <Application>Microsoft Office PowerPoint</Application>
  <PresentationFormat>宽屏</PresentationFormat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Setting up  your goal</vt:lpstr>
      <vt:lpstr>Using a single number evaluation metric</vt:lpstr>
      <vt:lpstr>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Wang Tengyan</cp:lastModifiedBy>
  <cp:revision>137</cp:revision>
  <dcterms:created xsi:type="dcterms:W3CDTF">2017-07-10T20:19:53Z</dcterms:created>
  <dcterms:modified xsi:type="dcterms:W3CDTF">2019-08-13T07:40:38Z</dcterms:modified>
</cp:coreProperties>
</file>