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rts/chart1.xml" ContentType="application/vnd.openxmlformats-officedocument.drawingml.chart+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72" r:id="rId3"/>
    <p:sldId id="257" r:id="rId4"/>
    <p:sldId id="283" r:id="rId5"/>
    <p:sldId id="284" r:id="rId6"/>
    <p:sldId id="268" r:id="rId7"/>
    <p:sldId id="286" r:id="rId8"/>
    <p:sldId id="288" r:id="rId9"/>
    <p:sldId id="289" r:id="rId10"/>
    <p:sldId id="269" r:id="rId11"/>
    <p:sldId id="271" r:id="rId12"/>
    <p:sldId id="287" r:id="rId13"/>
    <p:sldId id="291" r:id="rId14"/>
    <p:sldId id="264" r:id="rId15"/>
    <p:sldId id="280" r:id="rId16"/>
    <p:sldId id="282"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282E"/>
    <a:srgbClr val="E2181D"/>
    <a:srgbClr val="F28285"/>
    <a:srgbClr val="D8EEC0"/>
    <a:srgbClr val="A6D86E"/>
    <a:srgbClr val="E2686B"/>
    <a:srgbClr val="8A8A8A"/>
    <a:srgbClr val="B8B8B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7521" autoAdjust="0"/>
  </p:normalViewPr>
  <p:slideViewPr>
    <p:cSldViewPr>
      <p:cViewPr varScale="1">
        <p:scale>
          <a:sx n="104" d="100"/>
          <a:sy n="104" d="100"/>
        </p:scale>
        <p:origin x="-234" y="-84"/>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p:cViewPr varScale="1">
        <p:scale>
          <a:sx n="88" d="100"/>
          <a:sy n="88" d="100"/>
        </p:scale>
        <p:origin x="-387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Book3"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c:f>
              <c:strCache>
                <c:ptCount val="1"/>
                <c:pt idx="0">
                  <c:v>Positive</c:v>
                </c:pt>
              </c:strCache>
            </c:strRef>
          </c:tx>
          <c:spPr>
            <a:solidFill>
              <a:schemeClr val="accent2"/>
            </a:solidFill>
            <a:ln>
              <a:noFill/>
            </a:ln>
            <a:effectLst/>
          </c:spPr>
          <c:invertIfNegative val="0"/>
          <c:cat>
            <c:strRef>
              <c:f>Sheet1!$A$3:$A$6</c:f>
              <c:strCache>
                <c:ptCount val="4"/>
                <c:pt idx="0">
                  <c:v>No Negation                     No Blacklist</c:v>
                </c:pt>
                <c:pt idx="1">
                  <c:v>Negation                               No Blacklist</c:v>
                </c:pt>
                <c:pt idx="2">
                  <c:v>No Negation                          Blacklist</c:v>
                </c:pt>
                <c:pt idx="3">
                  <c:v>Negation                                  Blacklist</c:v>
                </c:pt>
              </c:strCache>
            </c:strRef>
          </c:cat>
          <c:val>
            <c:numRef>
              <c:f>Sheet1!$B$3:$B$6</c:f>
              <c:numCache>
                <c:formatCode>General</c:formatCode>
                <c:ptCount val="4"/>
                <c:pt idx="0">
                  <c:v>0.64</c:v>
                </c:pt>
                <c:pt idx="1">
                  <c:v>0.62</c:v>
                </c:pt>
                <c:pt idx="2">
                  <c:v>0.78</c:v>
                </c:pt>
                <c:pt idx="3">
                  <c:v>0.8</c:v>
                </c:pt>
              </c:numCache>
            </c:numRef>
          </c:val>
        </c:ser>
        <c:ser>
          <c:idx val="1"/>
          <c:order val="1"/>
          <c:tx>
            <c:strRef>
              <c:f>Sheet1!$C$2</c:f>
              <c:strCache>
                <c:ptCount val="1"/>
                <c:pt idx="0">
                  <c:v>Negative</c:v>
                </c:pt>
              </c:strCache>
            </c:strRef>
          </c:tx>
          <c:spPr>
            <a:solidFill>
              <a:schemeClr val="accent4"/>
            </a:solidFill>
            <a:ln>
              <a:noFill/>
            </a:ln>
            <a:effectLst/>
          </c:spPr>
          <c:invertIfNegative val="0"/>
          <c:cat>
            <c:strRef>
              <c:f>Sheet1!$A$3:$A$6</c:f>
              <c:strCache>
                <c:ptCount val="4"/>
                <c:pt idx="0">
                  <c:v>No Negation                     No Blacklist</c:v>
                </c:pt>
                <c:pt idx="1">
                  <c:v>Negation                               No Blacklist</c:v>
                </c:pt>
                <c:pt idx="2">
                  <c:v>No Negation                          Blacklist</c:v>
                </c:pt>
                <c:pt idx="3">
                  <c:v>Negation                                  Blacklist</c:v>
                </c:pt>
              </c:strCache>
            </c:strRef>
          </c:cat>
          <c:val>
            <c:numRef>
              <c:f>Sheet1!$C$3:$C$6</c:f>
              <c:numCache>
                <c:formatCode>General</c:formatCode>
                <c:ptCount val="4"/>
                <c:pt idx="0">
                  <c:v>0.96</c:v>
                </c:pt>
                <c:pt idx="1">
                  <c:v>0.96</c:v>
                </c:pt>
                <c:pt idx="2">
                  <c:v>0.86</c:v>
                </c:pt>
                <c:pt idx="3">
                  <c:v>0.9</c:v>
                </c:pt>
              </c:numCache>
            </c:numRef>
          </c:val>
        </c:ser>
        <c:ser>
          <c:idx val="2"/>
          <c:order val="2"/>
          <c:tx>
            <c:strRef>
              <c:f>Sheet1!$D$2</c:f>
              <c:strCache>
                <c:ptCount val="1"/>
                <c:pt idx="0">
                  <c:v>Overall</c:v>
                </c:pt>
              </c:strCache>
            </c:strRef>
          </c:tx>
          <c:spPr>
            <a:solidFill>
              <a:srgbClr val="D1282E"/>
            </a:solidFill>
            <a:ln>
              <a:noFill/>
            </a:ln>
            <a:effectLst/>
          </c:spPr>
          <c:invertIfNegative val="0"/>
          <c:cat>
            <c:strRef>
              <c:f>Sheet1!$A$3:$A$6</c:f>
              <c:strCache>
                <c:ptCount val="4"/>
                <c:pt idx="0">
                  <c:v>No Negation                     No Blacklist</c:v>
                </c:pt>
                <c:pt idx="1">
                  <c:v>Negation                               No Blacklist</c:v>
                </c:pt>
                <c:pt idx="2">
                  <c:v>No Negation                          Blacklist</c:v>
                </c:pt>
                <c:pt idx="3">
                  <c:v>Negation                                  Blacklist</c:v>
                </c:pt>
              </c:strCache>
            </c:strRef>
          </c:cat>
          <c:val>
            <c:numRef>
              <c:f>Sheet1!$D$3:$D$6</c:f>
              <c:numCache>
                <c:formatCode>General</c:formatCode>
                <c:ptCount val="4"/>
                <c:pt idx="0">
                  <c:v>0.8</c:v>
                </c:pt>
                <c:pt idx="1">
                  <c:v>0.79</c:v>
                </c:pt>
                <c:pt idx="2">
                  <c:v>0.82000000000000006</c:v>
                </c:pt>
                <c:pt idx="3">
                  <c:v>0.85000000000000009</c:v>
                </c:pt>
              </c:numCache>
            </c:numRef>
          </c:val>
        </c:ser>
        <c:dLbls>
          <c:showLegendKey val="0"/>
          <c:showVal val="0"/>
          <c:showCatName val="0"/>
          <c:showSerName val="0"/>
          <c:showPercent val="0"/>
          <c:showBubbleSize val="0"/>
        </c:dLbls>
        <c:gapWidth val="199"/>
        <c:axId val="75213440"/>
        <c:axId val="79696256"/>
      </c:barChart>
      <c:catAx>
        <c:axId val="75213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79696256"/>
        <c:crosses val="autoZero"/>
        <c:auto val="1"/>
        <c:lblAlgn val="ctr"/>
        <c:lblOffset val="100"/>
        <c:noMultiLvlLbl val="0"/>
      </c:catAx>
      <c:valAx>
        <c:axId val="79696256"/>
        <c:scaling>
          <c:orientation val="minMax"/>
          <c:max val="1"/>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cap="none" baseline="0" dirty="0" smtClean="0"/>
                  <a:t>Accuracy</a:t>
                </a:r>
                <a:endParaRPr lang="en-US" cap="none" baseline="0" dirty="0"/>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213440"/>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rgbClr val="8A8A8A"/>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rgbClr val="8A8A8A"/>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rgbClr val="8A8A8A"/>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rgbClr val="8A8A8A"/>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rgbClr val="8A8A8A"/>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rgbClr val="8A8A8A"/>
        </a:solidFill>
      </dgm:spPr>
      <dgm:t>
        <a:bodyPr/>
        <a:lstStyle/>
        <a:p>
          <a:pPr algn="l" latinLnBrk="1"/>
          <a:r>
            <a:rPr lang="en-US" altLang="ko-KR" dirty="0" smtClean="0">
              <a:latin typeface="Calibri" panose="020F0502020204030204" pitchFamily="34" charset="0"/>
            </a:rPr>
            <a:t>                     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rgbClr val="8A8A8A"/>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7879B7FA-A760-46ED-801D-DEC170DBDB92}" srcId="{4C1AE3E6-933D-4500-9737-26A7E3C2376B}" destId="{2983C38A-9A70-469F-93FC-91F64B0AF85D}" srcOrd="6" destOrd="0" parTransId="{9D7AC1A3-EE77-49BD-B10F-2CC815127886}" sibTransId="{2A4F0290-D159-437C-807A-C5918669BDF9}"/>
    <dgm:cxn modelId="{89ED49F3-9810-47B6-9F0B-695AD2B8D098}" srcId="{4C1AE3E6-933D-4500-9737-26A7E3C2376B}" destId="{1E6FBF40-46CA-4F24-BEE1-FAC6CBAF949F}" srcOrd="5" destOrd="0" parTransId="{67295227-887F-4386-B033-2066DD6C7B59}" sibTransId="{D9FFA99A-6F89-458F-B42E-1DBECA9AD84F}"/>
    <dgm:cxn modelId="{3FAF809B-4C98-4383-BA22-5DA24A4562F9}" type="presOf" srcId="{160EE16E-8A99-4812-B090-7FD980059A94}" destId="{3D7388BF-51FA-492A-AFD2-FC71CCBCF557}" srcOrd="0" destOrd="0" presId="urn:microsoft.com/office/officeart/2005/8/layout/hChevron3"/>
    <dgm:cxn modelId="{EDE3A117-6285-40E9-991A-9AF0B7AFDAEF}" srcId="{4C1AE3E6-933D-4500-9737-26A7E3C2376B}" destId="{721DBE2D-80BE-41B2-B36E-5CD9A9906454}" srcOrd="4" destOrd="0" parTransId="{6C0F3BEA-2626-42AF-A1F8-0E0A747D7042}" sibTransId="{769EDDF9-53DF-4BD2-BDDA-263B9CBA50FA}"/>
    <dgm:cxn modelId="{9EF73535-800A-4FC6-8025-6828AE7DFE2D}" type="presOf" srcId="{4C1AE3E6-933D-4500-9737-26A7E3C2376B}" destId="{2FDDE2D9-9692-4455-9B53-F87A8F41C727}" srcOrd="0" destOrd="0" presId="urn:microsoft.com/office/officeart/2005/8/layout/hChevron3"/>
    <dgm:cxn modelId="{8E4AC24B-FDFD-4640-85F5-B6397C35BC35}" type="presOf" srcId="{2983C38A-9A70-469F-93FC-91F64B0AF85D}" destId="{DEB1FD59-CE8B-43D6-BA41-580D9F1E5B30}"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0AC1CD9A-24FE-40A2-AB47-1327C25118E9}" type="presOf" srcId="{721DBE2D-80BE-41B2-B36E-5CD9A9906454}" destId="{B3F20254-A15B-4049-88BF-EA492EAD2AE3}"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5581D457-9DEC-4D5E-A0AE-736C1E01771D}" type="presOf" srcId="{3F71A781-681F-4124-8E53-E5B369439BDC}" destId="{090E2C31-F803-4238-94AC-E59A3EF05A3D}" srcOrd="0" destOrd="0" presId="urn:microsoft.com/office/officeart/2005/8/layout/hChevron3"/>
    <dgm:cxn modelId="{E65608A9-5726-4631-892C-980034314475}" type="presOf" srcId="{D2BD0671-7B0C-4310-A416-E08EB085E9FB}" destId="{423BA2E1-AF22-454F-8585-E243E501AE7C}" srcOrd="0" destOrd="0" presId="urn:microsoft.com/office/officeart/2005/8/layout/hChevron3"/>
    <dgm:cxn modelId="{6FBA947C-964F-4999-A065-C780FBCF4096}" type="presOf" srcId="{B749375F-6292-4084-A279-0CC99EA3FBEA}" destId="{478728BD-F489-4F47-9457-F97D548424C7}" srcOrd="0" destOrd="0" presId="urn:microsoft.com/office/officeart/2005/8/layout/hChevron3"/>
    <dgm:cxn modelId="{71A92F24-BD5A-43F8-89BA-C2C511B3DB9E}" type="presOf" srcId="{1E6FBF40-46CA-4F24-BEE1-FAC6CBAF949F}" destId="{D2C4E1B8-4EF3-49C3-9739-DB5C4D317C76}" srcOrd="0" destOrd="0" presId="urn:microsoft.com/office/officeart/2005/8/layout/hChevron3"/>
    <dgm:cxn modelId="{233ED3F9-489E-4B68-A4CF-5D2D0847A6A6}" type="presParOf" srcId="{2FDDE2D9-9692-4455-9B53-F87A8F41C727}" destId="{3D7388BF-51FA-492A-AFD2-FC71CCBCF557}" srcOrd="0" destOrd="0" presId="urn:microsoft.com/office/officeart/2005/8/layout/hChevron3"/>
    <dgm:cxn modelId="{A75CB74C-4AA2-4F1D-AFEE-83F0FE8B9DFD}" type="presParOf" srcId="{2FDDE2D9-9692-4455-9B53-F87A8F41C727}" destId="{7DE8B0C5-60D9-40AA-9F93-4F711DBDFC04}" srcOrd="1" destOrd="0" presId="urn:microsoft.com/office/officeart/2005/8/layout/hChevron3"/>
    <dgm:cxn modelId="{8844AD04-1287-4B13-817F-1EAD01AEB9AF}" type="presParOf" srcId="{2FDDE2D9-9692-4455-9B53-F87A8F41C727}" destId="{423BA2E1-AF22-454F-8585-E243E501AE7C}" srcOrd="2" destOrd="0" presId="urn:microsoft.com/office/officeart/2005/8/layout/hChevron3"/>
    <dgm:cxn modelId="{602A2E35-8722-46A3-9C09-514B4E7B47C2}" type="presParOf" srcId="{2FDDE2D9-9692-4455-9B53-F87A8F41C727}" destId="{37899BBD-FF86-499F-B637-A674CCF94F2E}" srcOrd="3" destOrd="0" presId="urn:microsoft.com/office/officeart/2005/8/layout/hChevron3"/>
    <dgm:cxn modelId="{0AA5B383-9731-4F6A-8D9A-18580EC49C3E}" type="presParOf" srcId="{2FDDE2D9-9692-4455-9B53-F87A8F41C727}" destId="{478728BD-F489-4F47-9457-F97D548424C7}" srcOrd="4" destOrd="0" presId="urn:microsoft.com/office/officeart/2005/8/layout/hChevron3"/>
    <dgm:cxn modelId="{DE15CC02-6F3B-4237-B2CD-73821140B772}" type="presParOf" srcId="{2FDDE2D9-9692-4455-9B53-F87A8F41C727}" destId="{4B52C5DA-84B2-4C3A-886B-F4C735FB16AA}" srcOrd="5" destOrd="0" presId="urn:microsoft.com/office/officeart/2005/8/layout/hChevron3"/>
    <dgm:cxn modelId="{3690BA11-3EB5-40D3-B0BC-8E34C51736CE}" type="presParOf" srcId="{2FDDE2D9-9692-4455-9B53-F87A8F41C727}" destId="{090E2C31-F803-4238-94AC-E59A3EF05A3D}" srcOrd="6" destOrd="0" presId="urn:microsoft.com/office/officeart/2005/8/layout/hChevron3"/>
    <dgm:cxn modelId="{05B2A323-31A2-4432-AD19-AAD0AD2F8789}" type="presParOf" srcId="{2FDDE2D9-9692-4455-9B53-F87A8F41C727}" destId="{603C586F-74A4-4986-B92E-618C051B6C38}" srcOrd="7" destOrd="0" presId="urn:microsoft.com/office/officeart/2005/8/layout/hChevron3"/>
    <dgm:cxn modelId="{DE12D9C3-26F9-425F-84EA-CBAE5B13BD8F}" type="presParOf" srcId="{2FDDE2D9-9692-4455-9B53-F87A8F41C727}" destId="{B3F20254-A15B-4049-88BF-EA492EAD2AE3}" srcOrd="8" destOrd="0" presId="urn:microsoft.com/office/officeart/2005/8/layout/hChevron3"/>
    <dgm:cxn modelId="{F608171F-7593-48CD-8D3B-0B2D542A16B9}" type="presParOf" srcId="{2FDDE2D9-9692-4455-9B53-F87A8F41C727}" destId="{74D330BA-B90B-42CD-933B-31E1521E0777}" srcOrd="9" destOrd="0" presId="urn:microsoft.com/office/officeart/2005/8/layout/hChevron3"/>
    <dgm:cxn modelId="{172FB02D-894B-49E5-B58B-58802C4A0E6D}" type="presParOf" srcId="{2FDDE2D9-9692-4455-9B53-F87A8F41C727}" destId="{D2C4E1B8-4EF3-49C3-9739-DB5C4D317C76}" srcOrd="10" destOrd="0" presId="urn:microsoft.com/office/officeart/2005/8/layout/hChevron3"/>
    <dgm:cxn modelId="{7567250A-F294-4ADD-B3AD-73BBBDDED4B9}" type="presParOf" srcId="{2FDDE2D9-9692-4455-9B53-F87A8F41C727}" destId="{06F75035-125F-451B-A9E1-429B7610EEA1}" srcOrd="11" destOrd="0" presId="urn:microsoft.com/office/officeart/2005/8/layout/hChevron3"/>
    <dgm:cxn modelId="{C2BE9284-A374-4767-9E1D-FD348CA738CC}"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rgbClr val="D1282E"/>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AB0096F9-42AA-42BB-97A8-6A1D87BF5CDB}" type="presOf" srcId="{160EE16E-8A99-4812-B090-7FD980059A94}" destId="{3D7388BF-51FA-492A-AFD2-FC71CCBCF557}" srcOrd="0" destOrd="0" presId="urn:microsoft.com/office/officeart/2005/8/layout/hChevron3"/>
    <dgm:cxn modelId="{678786FD-8BDC-4036-88E8-6D20E656816A}" type="presOf" srcId="{1E6FBF40-46CA-4F24-BEE1-FAC6CBAF949F}" destId="{D2C4E1B8-4EF3-49C3-9739-DB5C4D317C76}" srcOrd="0" destOrd="0" presId="urn:microsoft.com/office/officeart/2005/8/layout/hChevron3"/>
    <dgm:cxn modelId="{EDE3A117-6285-40E9-991A-9AF0B7AFDAEF}" srcId="{4C1AE3E6-933D-4500-9737-26A7E3C2376B}" destId="{721DBE2D-80BE-41B2-B36E-5CD9A9906454}" srcOrd="4" destOrd="0" parTransId="{6C0F3BEA-2626-42AF-A1F8-0E0A747D7042}" sibTransId="{769EDDF9-53DF-4BD2-BDDA-263B9CBA50FA}"/>
    <dgm:cxn modelId="{A99B0337-B5FE-49B3-AE0A-AF9E2C63FA1B}" type="presOf" srcId="{B749375F-6292-4084-A279-0CC99EA3FBEA}" destId="{478728BD-F489-4F47-9457-F97D548424C7}"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20260B08-FDB5-43A4-91F4-8A638E8BDD7C}" type="presOf" srcId="{2983C38A-9A70-469F-93FC-91F64B0AF85D}" destId="{DEB1FD59-CE8B-43D6-BA41-580D9F1E5B30}" srcOrd="0" destOrd="0" presId="urn:microsoft.com/office/officeart/2005/8/layout/hChevron3"/>
    <dgm:cxn modelId="{E7E35559-BAA7-4777-933D-4FB7BF882CA1}" type="presOf" srcId="{4C1AE3E6-933D-4500-9737-26A7E3C2376B}" destId="{2FDDE2D9-9692-4455-9B53-F87A8F41C727}"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0550DF12-04EC-4E48-8EAD-54C539928167}" type="presOf" srcId="{721DBE2D-80BE-41B2-B36E-5CD9A9906454}" destId="{B3F20254-A15B-4049-88BF-EA492EAD2AE3}" srcOrd="0" destOrd="0" presId="urn:microsoft.com/office/officeart/2005/8/layout/hChevron3"/>
    <dgm:cxn modelId="{3DB1C926-C861-4E81-B95E-4EE27750D1DF}" type="presOf" srcId="{3F71A781-681F-4124-8E53-E5B369439BDC}" destId="{090E2C31-F803-4238-94AC-E59A3EF05A3D}" srcOrd="0" destOrd="0" presId="urn:microsoft.com/office/officeart/2005/8/layout/hChevron3"/>
    <dgm:cxn modelId="{09504E44-88F3-4923-A629-D6D20AB0C81D}" type="presOf" srcId="{D2BD0671-7B0C-4310-A416-E08EB085E9FB}" destId="{423BA2E1-AF22-454F-8585-E243E501AE7C}"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66DF1CE1-87FF-4108-BB1B-1B032652E762}" type="presParOf" srcId="{2FDDE2D9-9692-4455-9B53-F87A8F41C727}" destId="{3D7388BF-51FA-492A-AFD2-FC71CCBCF557}" srcOrd="0" destOrd="0" presId="urn:microsoft.com/office/officeart/2005/8/layout/hChevron3"/>
    <dgm:cxn modelId="{18505148-7610-42A8-BF58-98979E29B3D8}" type="presParOf" srcId="{2FDDE2D9-9692-4455-9B53-F87A8F41C727}" destId="{7DE8B0C5-60D9-40AA-9F93-4F711DBDFC04}" srcOrd="1" destOrd="0" presId="urn:microsoft.com/office/officeart/2005/8/layout/hChevron3"/>
    <dgm:cxn modelId="{C989162C-D360-4024-8F63-D21A09D3E3A5}" type="presParOf" srcId="{2FDDE2D9-9692-4455-9B53-F87A8F41C727}" destId="{423BA2E1-AF22-454F-8585-E243E501AE7C}" srcOrd="2" destOrd="0" presId="urn:microsoft.com/office/officeart/2005/8/layout/hChevron3"/>
    <dgm:cxn modelId="{74D70D0E-08AA-45EA-962A-AF1C9881C64D}" type="presParOf" srcId="{2FDDE2D9-9692-4455-9B53-F87A8F41C727}" destId="{37899BBD-FF86-499F-B637-A674CCF94F2E}" srcOrd="3" destOrd="0" presId="urn:microsoft.com/office/officeart/2005/8/layout/hChevron3"/>
    <dgm:cxn modelId="{FDF9B790-438A-4455-92E6-B81E4991C64A}" type="presParOf" srcId="{2FDDE2D9-9692-4455-9B53-F87A8F41C727}" destId="{478728BD-F489-4F47-9457-F97D548424C7}" srcOrd="4" destOrd="0" presId="urn:microsoft.com/office/officeart/2005/8/layout/hChevron3"/>
    <dgm:cxn modelId="{A84433EB-10E8-4258-AF80-6AF86FA359E2}" type="presParOf" srcId="{2FDDE2D9-9692-4455-9B53-F87A8F41C727}" destId="{4B52C5DA-84B2-4C3A-886B-F4C735FB16AA}" srcOrd="5" destOrd="0" presId="urn:microsoft.com/office/officeart/2005/8/layout/hChevron3"/>
    <dgm:cxn modelId="{FFC686DA-6070-4BE5-B1EA-2B11F2BCCD50}" type="presParOf" srcId="{2FDDE2D9-9692-4455-9B53-F87A8F41C727}" destId="{090E2C31-F803-4238-94AC-E59A3EF05A3D}" srcOrd="6" destOrd="0" presId="urn:microsoft.com/office/officeart/2005/8/layout/hChevron3"/>
    <dgm:cxn modelId="{36CE2640-567A-4ACF-AFEB-1C0A9A1E073B}" type="presParOf" srcId="{2FDDE2D9-9692-4455-9B53-F87A8F41C727}" destId="{603C586F-74A4-4986-B92E-618C051B6C38}" srcOrd="7" destOrd="0" presId="urn:microsoft.com/office/officeart/2005/8/layout/hChevron3"/>
    <dgm:cxn modelId="{DB11215B-5512-41AC-8467-E9F0B29701FA}" type="presParOf" srcId="{2FDDE2D9-9692-4455-9B53-F87A8F41C727}" destId="{B3F20254-A15B-4049-88BF-EA492EAD2AE3}" srcOrd="8" destOrd="0" presId="urn:microsoft.com/office/officeart/2005/8/layout/hChevron3"/>
    <dgm:cxn modelId="{08CA6E42-BAF0-480B-BC2D-DF71259BFA0F}" type="presParOf" srcId="{2FDDE2D9-9692-4455-9B53-F87A8F41C727}" destId="{74D330BA-B90B-42CD-933B-31E1521E0777}" srcOrd="9" destOrd="0" presId="urn:microsoft.com/office/officeart/2005/8/layout/hChevron3"/>
    <dgm:cxn modelId="{25EA5AE9-1645-4AAD-9A1B-BDAE8F46C8DA}" type="presParOf" srcId="{2FDDE2D9-9692-4455-9B53-F87A8F41C727}" destId="{D2C4E1B8-4EF3-49C3-9739-DB5C4D317C76}" srcOrd="10" destOrd="0" presId="urn:microsoft.com/office/officeart/2005/8/layout/hChevron3"/>
    <dgm:cxn modelId="{F1BFCE50-2356-4253-8108-46E1F2B8C1FB}" type="presParOf" srcId="{2FDDE2D9-9692-4455-9B53-F87A8F41C727}" destId="{06F75035-125F-451B-A9E1-429B7610EEA1}" srcOrd="11" destOrd="0" presId="urn:microsoft.com/office/officeart/2005/8/layout/hChevron3"/>
    <dgm:cxn modelId="{9C906027-733A-4B93-A574-E0AF76F84DD8}"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rgbClr val="D1282E"/>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1660459D-22B1-4732-B46E-883B9C918F5C}" type="presOf" srcId="{1E6FBF40-46CA-4F24-BEE1-FAC6CBAF949F}" destId="{D2C4E1B8-4EF3-49C3-9739-DB5C4D317C76}" srcOrd="0" destOrd="0" presId="urn:microsoft.com/office/officeart/2005/8/layout/hChevron3"/>
    <dgm:cxn modelId="{93318536-003C-4DAD-A6FA-C6BA0EA4F465}" type="presOf" srcId="{D2BD0671-7B0C-4310-A416-E08EB085E9FB}" destId="{423BA2E1-AF22-454F-8585-E243E501AE7C}" srcOrd="0" destOrd="0" presId="urn:microsoft.com/office/officeart/2005/8/layout/hChevron3"/>
    <dgm:cxn modelId="{6FAF7D16-639A-4851-807D-9DAC03991D8A}" type="presOf" srcId="{2983C38A-9A70-469F-93FC-91F64B0AF85D}" destId="{DEB1FD59-CE8B-43D6-BA41-580D9F1E5B30}" srcOrd="0" destOrd="0" presId="urn:microsoft.com/office/officeart/2005/8/layout/hChevron3"/>
    <dgm:cxn modelId="{EC5CFF9C-C7D5-4DD2-A542-9AF63F7D2B24}" type="presOf" srcId="{160EE16E-8A99-4812-B090-7FD980059A94}" destId="{3D7388BF-51FA-492A-AFD2-FC71CCBCF557}"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5622F0C7-EF92-44B2-8936-5495351FA644}" type="presOf" srcId="{3F71A781-681F-4124-8E53-E5B369439BDC}" destId="{090E2C31-F803-4238-94AC-E59A3EF05A3D}" srcOrd="0" destOrd="0" presId="urn:microsoft.com/office/officeart/2005/8/layout/hChevron3"/>
    <dgm:cxn modelId="{86E47C5B-A68F-4F43-924B-BF8ED8DDB93B}" type="presOf" srcId="{B749375F-6292-4084-A279-0CC99EA3FBEA}" destId="{478728BD-F489-4F47-9457-F97D548424C7}" srcOrd="0" destOrd="0" presId="urn:microsoft.com/office/officeart/2005/8/layout/hChevron3"/>
    <dgm:cxn modelId="{5B3AD760-A18B-40C6-B20C-D5E80E179B52}" type="presOf" srcId="{4C1AE3E6-933D-4500-9737-26A7E3C2376B}" destId="{2FDDE2D9-9692-4455-9B53-F87A8F41C727}" srcOrd="0" destOrd="0" presId="urn:microsoft.com/office/officeart/2005/8/layout/hChevron3"/>
    <dgm:cxn modelId="{94E6FFCA-7663-4FAF-9173-E4DDDE5F7BAC}" type="presOf" srcId="{721DBE2D-80BE-41B2-B36E-5CD9A9906454}" destId="{B3F20254-A15B-4049-88BF-EA492EAD2AE3}"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F4C78157-35E3-49EF-BB39-24C279DFA5FF}" type="presParOf" srcId="{2FDDE2D9-9692-4455-9B53-F87A8F41C727}" destId="{3D7388BF-51FA-492A-AFD2-FC71CCBCF557}" srcOrd="0" destOrd="0" presId="urn:microsoft.com/office/officeart/2005/8/layout/hChevron3"/>
    <dgm:cxn modelId="{64683886-5C3C-4279-BB67-12E2DC191166}" type="presParOf" srcId="{2FDDE2D9-9692-4455-9B53-F87A8F41C727}" destId="{7DE8B0C5-60D9-40AA-9F93-4F711DBDFC04}" srcOrd="1" destOrd="0" presId="urn:microsoft.com/office/officeart/2005/8/layout/hChevron3"/>
    <dgm:cxn modelId="{D346962C-BAA9-4F1B-B0D0-EA3EB59FCA0E}" type="presParOf" srcId="{2FDDE2D9-9692-4455-9B53-F87A8F41C727}" destId="{423BA2E1-AF22-454F-8585-E243E501AE7C}" srcOrd="2" destOrd="0" presId="urn:microsoft.com/office/officeart/2005/8/layout/hChevron3"/>
    <dgm:cxn modelId="{532C8655-7166-4815-AA6D-896FF33CF01A}" type="presParOf" srcId="{2FDDE2D9-9692-4455-9B53-F87A8F41C727}" destId="{37899BBD-FF86-499F-B637-A674CCF94F2E}" srcOrd="3" destOrd="0" presId="urn:microsoft.com/office/officeart/2005/8/layout/hChevron3"/>
    <dgm:cxn modelId="{628249AF-C327-4423-97C9-170700FE34C4}" type="presParOf" srcId="{2FDDE2D9-9692-4455-9B53-F87A8F41C727}" destId="{478728BD-F489-4F47-9457-F97D548424C7}" srcOrd="4" destOrd="0" presId="urn:microsoft.com/office/officeart/2005/8/layout/hChevron3"/>
    <dgm:cxn modelId="{6A57D0FA-9B08-43E7-B080-8AF5A7184C16}" type="presParOf" srcId="{2FDDE2D9-9692-4455-9B53-F87A8F41C727}" destId="{4B52C5DA-84B2-4C3A-886B-F4C735FB16AA}" srcOrd="5" destOrd="0" presId="urn:microsoft.com/office/officeart/2005/8/layout/hChevron3"/>
    <dgm:cxn modelId="{0FCB2A66-0AA2-42D8-B0AD-93550DE177A0}" type="presParOf" srcId="{2FDDE2D9-9692-4455-9B53-F87A8F41C727}" destId="{090E2C31-F803-4238-94AC-E59A3EF05A3D}" srcOrd="6" destOrd="0" presId="urn:microsoft.com/office/officeart/2005/8/layout/hChevron3"/>
    <dgm:cxn modelId="{9F9DC32C-7A23-4313-8569-77DDCDCF7EFF}" type="presParOf" srcId="{2FDDE2D9-9692-4455-9B53-F87A8F41C727}" destId="{603C586F-74A4-4986-B92E-618C051B6C38}" srcOrd="7" destOrd="0" presId="urn:microsoft.com/office/officeart/2005/8/layout/hChevron3"/>
    <dgm:cxn modelId="{1B9CA168-57D5-4E41-B004-65791C9ECE0C}" type="presParOf" srcId="{2FDDE2D9-9692-4455-9B53-F87A8F41C727}" destId="{B3F20254-A15B-4049-88BF-EA492EAD2AE3}" srcOrd="8" destOrd="0" presId="urn:microsoft.com/office/officeart/2005/8/layout/hChevron3"/>
    <dgm:cxn modelId="{ACFA2379-361E-4C06-A900-92E1BF31763D}" type="presParOf" srcId="{2FDDE2D9-9692-4455-9B53-F87A8F41C727}" destId="{74D330BA-B90B-42CD-933B-31E1521E0777}" srcOrd="9" destOrd="0" presId="urn:microsoft.com/office/officeart/2005/8/layout/hChevron3"/>
    <dgm:cxn modelId="{348F8112-F63E-462F-A92A-CB3DF94606FB}" type="presParOf" srcId="{2FDDE2D9-9692-4455-9B53-F87A8F41C727}" destId="{D2C4E1B8-4EF3-49C3-9739-DB5C4D317C76}" srcOrd="10" destOrd="0" presId="urn:microsoft.com/office/officeart/2005/8/layout/hChevron3"/>
    <dgm:cxn modelId="{9C2AFCF8-10C9-4B74-9F6B-767525274081}" type="presParOf" srcId="{2FDDE2D9-9692-4455-9B53-F87A8F41C727}" destId="{06F75035-125F-451B-A9E1-429B7610EEA1}" srcOrd="11" destOrd="0" presId="urn:microsoft.com/office/officeart/2005/8/layout/hChevron3"/>
    <dgm:cxn modelId="{093F2A4E-6293-4B13-86AD-E8E89A3BD702}"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rgbClr val="D1282E"/>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7879B7FA-A760-46ED-801D-DEC170DBDB92}" srcId="{4C1AE3E6-933D-4500-9737-26A7E3C2376B}" destId="{2983C38A-9A70-469F-93FC-91F64B0AF85D}" srcOrd="6" destOrd="0" parTransId="{9D7AC1A3-EE77-49BD-B10F-2CC815127886}" sibTransId="{2A4F0290-D159-437C-807A-C5918669BDF9}"/>
    <dgm:cxn modelId="{89ED49F3-9810-47B6-9F0B-695AD2B8D098}" srcId="{4C1AE3E6-933D-4500-9737-26A7E3C2376B}" destId="{1E6FBF40-46CA-4F24-BEE1-FAC6CBAF949F}" srcOrd="5" destOrd="0" parTransId="{67295227-887F-4386-B033-2066DD6C7B59}" sibTransId="{D9FFA99A-6F89-458F-B42E-1DBECA9AD84F}"/>
    <dgm:cxn modelId="{9CBE89F7-095D-4698-9DE6-DF7C028040FE}" type="presOf" srcId="{B749375F-6292-4084-A279-0CC99EA3FBEA}" destId="{478728BD-F489-4F47-9457-F97D548424C7}" srcOrd="0" destOrd="0" presId="urn:microsoft.com/office/officeart/2005/8/layout/hChevron3"/>
    <dgm:cxn modelId="{2B5A2D21-FECC-4DE2-8EAC-6FEA921C4029}" type="presOf" srcId="{160EE16E-8A99-4812-B090-7FD980059A94}" destId="{3D7388BF-51FA-492A-AFD2-FC71CCBCF557}" srcOrd="0" destOrd="0" presId="urn:microsoft.com/office/officeart/2005/8/layout/hChevron3"/>
    <dgm:cxn modelId="{26DE0FD8-FD2D-4714-92CD-02E608DEFD7E}" type="presOf" srcId="{3F71A781-681F-4124-8E53-E5B369439BDC}" destId="{090E2C31-F803-4238-94AC-E59A3EF05A3D}" srcOrd="0" destOrd="0" presId="urn:microsoft.com/office/officeart/2005/8/layout/hChevron3"/>
    <dgm:cxn modelId="{EDE3A117-6285-40E9-991A-9AF0B7AFDAEF}" srcId="{4C1AE3E6-933D-4500-9737-26A7E3C2376B}" destId="{721DBE2D-80BE-41B2-B36E-5CD9A9906454}" srcOrd="4" destOrd="0" parTransId="{6C0F3BEA-2626-42AF-A1F8-0E0A747D7042}" sibTransId="{769EDDF9-53DF-4BD2-BDDA-263B9CBA50FA}"/>
    <dgm:cxn modelId="{7FD531D0-21A9-4C3B-9CF6-438B037FB484}" type="presOf" srcId="{2983C38A-9A70-469F-93FC-91F64B0AF85D}" destId="{DEB1FD59-CE8B-43D6-BA41-580D9F1E5B30}" srcOrd="0" destOrd="0" presId="urn:microsoft.com/office/officeart/2005/8/layout/hChevron3"/>
    <dgm:cxn modelId="{2172B033-5D5C-499C-A0B7-A6E1C0604468}" type="presOf" srcId="{1E6FBF40-46CA-4F24-BEE1-FAC6CBAF949F}" destId="{D2C4E1B8-4EF3-49C3-9739-DB5C4D317C76}"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85622E2E-5384-4843-822B-DAFF36F26AA3}" type="presOf" srcId="{721DBE2D-80BE-41B2-B36E-5CD9A9906454}" destId="{B3F20254-A15B-4049-88BF-EA492EAD2AE3}"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7209EC09-C5EA-4C87-B9B3-1DAFA2900B2C}" type="presOf" srcId="{D2BD0671-7B0C-4310-A416-E08EB085E9FB}" destId="{423BA2E1-AF22-454F-8585-E243E501AE7C}" srcOrd="0" destOrd="0" presId="urn:microsoft.com/office/officeart/2005/8/layout/hChevron3"/>
    <dgm:cxn modelId="{9A650BC4-B55E-4AE3-B548-59DC250CF4E4}" type="presOf" srcId="{4C1AE3E6-933D-4500-9737-26A7E3C2376B}" destId="{2FDDE2D9-9692-4455-9B53-F87A8F41C727}" srcOrd="0" destOrd="0" presId="urn:microsoft.com/office/officeart/2005/8/layout/hChevron3"/>
    <dgm:cxn modelId="{A8A33C86-D655-4C2B-9D5A-17636D60DBA1}" type="presParOf" srcId="{2FDDE2D9-9692-4455-9B53-F87A8F41C727}" destId="{3D7388BF-51FA-492A-AFD2-FC71CCBCF557}" srcOrd="0" destOrd="0" presId="urn:microsoft.com/office/officeart/2005/8/layout/hChevron3"/>
    <dgm:cxn modelId="{FB437B64-9269-4176-9668-B6FB57A83603}" type="presParOf" srcId="{2FDDE2D9-9692-4455-9B53-F87A8F41C727}" destId="{7DE8B0C5-60D9-40AA-9F93-4F711DBDFC04}" srcOrd="1" destOrd="0" presId="urn:microsoft.com/office/officeart/2005/8/layout/hChevron3"/>
    <dgm:cxn modelId="{FFBFE59E-A591-413D-A486-4B600F979DDC}" type="presParOf" srcId="{2FDDE2D9-9692-4455-9B53-F87A8F41C727}" destId="{423BA2E1-AF22-454F-8585-E243E501AE7C}" srcOrd="2" destOrd="0" presId="urn:microsoft.com/office/officeart/2005/8/layout/hChevron3"/>
    <dgm:cxn modelId="{244EBB01-2F6A-49A4-A444-B23BF3D70518}" type="presParOf" srcId="{2FDDE2D9-9692-4455-9B53-F87A8F41C727}" destId="{37899BBD-FF86-499F-B637-A674CCF94F2E}" srcOrd="3" destOrd="0" presId="urn:microsoft.com/office/officeart/2005/8/layout/hChevron3"/>
    <dgm:cxn modelId="{D937B1B7-D2AB-4241-BD63-5BE0EEE9F60F}" type="presParOf" srcId="{2FDDE2D9-9692-4455-9B53-F87A8F41C727}" destId="{478728BD-F489-4F47-9457-F97D548424C7}" srcOrd="4" destOrd="0" presId="urn:microsoft.com/office/officeart/2005/8/layout/hChevron3"/>
    <dgm:cxn modelId="{91406FC4-02AB-4E42-A0A2-769A62A8C5C2}" type="presParOf" srcId="{2FDDE2D9-9692-4455-9B53-F87A8F41C727}" destId="{4B52C5DA-84B2-4C3A-886B-F4C735FB16AA}" srcOrd="5" destOrd="0" presId="urn:microsoft.com/office/officeart/2005/8/layout/hChevron3"/>
    <dgm:cxn modelId="{D80E9CE9-3192-49D1-9B76-BD85D5426C10}" type="presParOf" srcId="{2FDDE2D9-9692-4455-9B53-F87A8F41C727}" destId="{090E2C31-F803-4238-94AC-E59A3EF05A3D}" srcOrd="6" destOrd="0" presId="urn:microsoft.com/office/officeart/2005/8/layout/hChevron3"/>
    <dgm:cxn modelId="{CE78BFDE-12A0-4F57-8EF6-B6C10D323880}" type="presParOf" srcId="{2FDDE2D9-9692-4455-9B53-F87A8F41C727}" destId="{603C586F-74A4-4986-B92E-618C051B6C38}" srcOrd="7" destOrd="0" presId="urn:microsoft.com/office/officeart/2005/8/layout/hChevron3"/>
    <dgm:cxn modelId="{E605AD12-29B7-4E60-960A-B5E18AF5E15D}" type="presParOf" srcId="{2FDDE2D9-9692-4455-9B53-F87A8F41C727}" destId="{B3F20254-A15B-4049-88BF-EA492EAD2AE3}" srcOrd="8" destOrd="0" presId="urn:microsoft.com/office/officeart/2005/8/layout/hChevron3"/>
    <dgm:cxn modelId="{20736361-4387-428E-B8CF-86F0192D08F8}" type="presParOf" srcId="{2FDDE2D9-9692-4455-9B53-F87A8F41C727}" destId="{74D330BA-B90B-42CD-933B-31E1521E0777}" srcOrd="9" destOrd="0" presId="urn:microsoft.com/office/officeart/2005/8/layout/hChevron3"/>
    <dgm:cxn modelId="{D966588A-9B98-4FEE-B3DB-A57B0FAF910E}" type="presParOf" srcId="{2FDDE2D9-9692-4455-9B53-F87A8F41C727}" destId="{D2C4E1B8-4EF3-49C3-9739-DB5C4D317C76}" srcOrd="10" destOrd="0" presId="urn:microsoft.com/office/officeart/2005/8/layout/hChevron3"/>
    <dgm:cxn modelId="{1A9E9B5C-A84B-42C3-99F2-14255FE75A3D}" type="presParOf" srcId="{2FDDE2D9-9692-4455-9B53-F87A8F41C727}" destId="{06F75035-125F-451B-A9E1-429B7610EEA1}" srcOrd="11" destOrd="0" presId="urn:microsoft.com/office/officeart/2005/8/layout/hChevron3"/>
    <dgm:cxn modelId="{FD9EDB54-55AD-453C-9C76-5F62A0244027}"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rgbClr val="D1282E"/>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7879B7FA-A760-46ED-801D-DEC170DBDB92}" srcId="{4C1AE3E6-933D-4500-9737-26A7E3C2376B}" destId="{2983C38A-9A70-469F-93FC-91F64B0AF85D}" srcOrd="6" destOrd="0" parTransId="{9D7AC1A3-EE77-49BD-B10F-2CC815127886}" sibTransId="{2A4F0290-D159-437C-807A-C5918669BDF9}"/>
    <dgm:cxn modelId="{74B1FE3E-CD91-4997-8FCB-7F041436767A}" type="presOf" srcId="{B749375F-6292-4084-A279-0CC99EA3FBEA}" destId="{478728BD-F489-4F47-9457-F97D548424C7}"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EDE3A117-6285-40E9-991A-9AF0B7AFDAEF}" srcId="{4C1AE3E6-933D-4500-9737-26A7E3C2376B}" destId="{721DBE2D-80BE-41B2-B36E-5CD9A9906454}" srcOrd="4" destOrd="0" parTransId="{6C0F3BEA-2626-42AF-A1F8-0E0A747D7042}" sibTransId="{769EDDF9-53DF-4BD2-BDDA-263B9CBA50FA}"/>
    <dgm:cxn modelId="{D53D1D20-652A-4EB0-8C82-52EB9C53F747}" type="presOf" srcId="{3F71A781-681F-4124-8E53-E5B369439BDC}" destId="{090E2C31-F803-4238-94AC-E59A3EF05A3D}" srcOrd="0" destOrd="0" presId="urn:microsoft.com/office/officeart/2005/8/layout/hChevron3"/>
    <dgm:cxn modelId="{922B0C2E-1383-45F6-9C65-BDE4FB304A49}" type="presOf" srcId="{2983C38A-9A70-469F-93FC-91F64B0AF85D}" destId="{DEB1FD59-CE8B-43D6-BA41-580D9F1E5B30}"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3F8210A5-EBE8-4F26-A504-C71C3169CF10}" type="presOf" srcId="{160EE16E-8A99-4812-B090-7FD980059A94}" destId="{3D7388BF-51FA-492A-AFD2-FC71CCBCF557}"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85EE421F-7B79-48AA-9666-88063808FA4A}" type="presOf" srcId="{4C1AE3E6-933D-4500-9737-26A7E3C2376B}" destId="{2FDDE2D9-9692-4455-9B53-F87A8F41C727}" srcOrd="0" destOrd="0" presId="urn:microsoft.com/office/officeart/2005/8/layout/hChevron3"/>
    <dgm:cxn modelId="{07F1899E-F5FF-4CD3-BBA8-8B5584E75452}" type="presOf" srcId="{721DBE2D-80BE-41B2-B36E-5CD9A9906454}" destId="{B3F20254-A15B-4049-88BF-EA492EAD2AE3}" srcOrd="0" destOrd="0" presId="urn:microsoft.com/office/officeart/2005/8/layout/hChevron3"/>
    <dgm:cxn modelId="{9CEB82BA-B238-4211-8AC1-898BF5092560}" type="presOf" srcId="{D2BD0671-7B0C-4310-A416-E08EB085E9FB}" destId="{423BA2E1-AF22-454F-8585-E243E501AE7C}" srcOrd="0" destOrd="0" presId="urn:microsoft.com/office/officeart/2005/8/layout/hChevron3"/>
    <dgm:cxn modelId="{CCB9AAD5-5435-44EB-A731-6AA5925E5F30}" type="presOf" srcId="{1E6FBF40-46CA-4F24-BEE1-FAC6CBAF949F}" destId="{D2C4E1B8-4EF3-49C3-9739-DB5C4D317C76}" srcOrd="0" destOrd="0" presId="urn:microsoft.com/office/officeart/2005/8/layout/hChevron3"/>
    <dgm:cxn modelId="{4E868091-BD33-4FC8-90F3-3E9048655501}" type="presParOf" srcId="{2FDDE2D9-9692-4455-9B53-F87A8F41C727}" destId="{3D7388BF-51FA-492A-AFD2-FC71CCBCF557}" srcOrd="0" destOrd="0" presId="urn:microsoft.com/office/officeart/2005/8/layout/hChevron3"/>
    <dgm:cxn modelId="{348C8E5E-B97F-4FA1-BD64-1C712FB1AAF2}" type="presParOf" srcId="{2FDDE2D9-9692-4455-9B53-F87A8F41C727}" destId="{7DE8B0C5-60D9-40AA-9F93-4F711DBDFC04}" srcOrd="1" destOrd="0" presId="urn:microsoft.com/office/officeart/2005/8/layout/hChevron3"/>
    <dgm:cxn modelId="{88C55BD6-69C0-41AA-9BA9-F7F220B751CC}" type="presParOf" srcId="{2FDDE2D9-9692-4455-9B53-F87A8F41C727}" destId="{423BA2E1-AF22-454F-8585-E243E501AE7C}" srcOrd="2" destOrd="0" presId="urn:microsoft.com/office/officeart/2005/8/layout/hChevron3"/>
    <dgm:cxn modelId="{876CFED7-32DE-4141-ACC1-52333CE590D9}" type="presParOf" srcId="{2FDDE2D9-9692-4455-9B53-F87A8F41C727}" destId="{37899BBD-FF86-499F-B637-A674CCF94F2E}" srcOrd="3" destOrd="0" presId="urn:microsoft.com/office/officeart/2005/8/layout/hChevron3"/>
    <dgm:cxn modelId="{E3D9679E-D904-49DF-9D08-09158C4320DB}" type="presParOf" srcId="{2FDDE2D9-9692-4455-9B53-F87A8F41C727}" destId="{478728BD-F489-4F47-9457-F97D548424C7}" srcOrd="4" destOrd="0" presId="urn:microsoft.com/office/officeart/2005/8/layout/hChevron3"/>
    <dgm:cxn modelId="{BB008698-B9B1-404B-BD70-201B6AF6A086}" type="presParOf" srcId="{2FDDE2D9-9692-4455-9B53-F87A8F41C727}" destId="{4B52C5DA-84B2-4C3A-886B-F4C735FB16AA}" srcOrd="5" destOrd="0" presId="urn:microsoft.com/office/officeart/2005/8/layout/hChevron3"/>
    <dgm:cxn modelId="{5AF64A61-6D48-4B32-A6CA-EDAE8D24EDC4}" type="presParOf" srcId="{2FDDE2D9-9692-4455-9B53-F87A8F41C727}" destId="{090E2C31-F803-4238-94AC-E59A3EF05A3D}" srcOrd="6" destOrd="0" presId="urn:microsoft.com/office/officeart/2005/8/layout/hChevron3"/>
    <dgm:cxn modelId="{D7AE8C43-AA82-40CF-9D4F-9B25F5770FC9}" type="presParOf" srcId="{2FDDE2D9-9692-4455-9B53-F87A8F41C727}" destId="{603C586F-74A4-4986-B92E-618C051B6C38}" srcOrd="7" destOrd="0" presId="urn:microsoft.com/office/officeart/2005/8/layout/hChevron3"/>
    <dgm:cxn modelId="{A5C827CA-9C8E-4EFF-8A9B-34997DD40F2B}" type="presParOf" srcId="{2FDDE2D9-9692-4455-9B53-F87A8F41C727}" destId="{B3F20254-A15B-4049-88BF-EA492EAD2AE3}" srcOrd="8" destOrd="0" presId="urn:microsoft.com/office/officeart/2005/8/layout/hChevron3"/>
    <dgm:cxn modelId="{F4B62940-0BAE-4BB9-A86B-1EFEA7FA35A5}" type="presParOf" srcId="{2FDDE2D9-9692-4455-9B53-F87A8F41C727}" destId="{74D330BA-B90B-42CD-933B-31E1521E0777}" srcOrd="9" destOrd="0" presId="urn:microsoft.com/office/officeart/2005/8/layout/hChevron3"/>
    <dgm:cxn modelId="{A68585CB-BBFD-4AF8-A4B7-CA874DC1E8D2}" type="presParOf" srcId="{2FDDE2D9-9692-4455-9B53-F87A8F41C727}" destId="{D2C4E1B8-4EF3-49C3-9739-DB5C4D317C76}" srcOrd="10" destOrd="0" presId="urn:microsoft.com/office/officeart/2005/8/layout/hChevron3"/>
    <dgm:cxn modelId="{5D436472-0DF3-463D-8E1B-7C5680CF05E2}" type="presParOf" srcId="{2FDDE2D9-9692-4455-9B53-F87A8F41C727}" destId="{06F75035-125F-451B-A9E1-429B7610EEA1}" srcOrd="11" destOrd="0" presId="urn:microsoft.com/office/officeart/2005/8/layout/hChevron3"/>
    <dgm:cxn modelId="{12552ABB-BC87-468C-8040-EDC1C0B137C5}"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rgbClr val="D1282E"/>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F3F54623-EFD6-41A7-B625-1F91A00F6532}" type="presOf" srcId="{2983C38A-9A70-469F-93FC-91F64B0AF85D}" destId="{DEB1FD59-CE8B-43D6-BA41-580D9F1E5B30}" srcOrd="0" destOrd="0" presId="urn:microsoft.com/office/officeart/2005/8/layout/hChevron3"/>
    <dgm:cxn modelId="{194E976F-7A2F-40BA-B537-402A9F9B2AF9}" type="presOf" srcId="{B749375F-6292-4084-A279-0CC99EA3FBEA}" destId="{478728BD-F489-4F47-9457-F97D548424C7}" srcOrd="0" destOrd="0" presId="urn:microsoft.com/office/officeart/2005/8/layout/hChevron3"/>
    <dgm:cxn modelId="{780C04F1-0C2E-42C6-9AF1-680B26E5526F}" type="presOf" srcId="{1E6FBF40-46CA-4F24-BEE1-FAC6CBAF949F}" destId="{D2C4E1B8-4EF3-49C3-9739-DB5C4D317C76}"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428A964C-9E85-4E44-991D-A548B57C6B3D}" type="presOf" srcId="{D2BD0671-7B0C-4310-A416-E08EB085E9FB}" destId="{423BA2E1-AF22-454F-8585-E243E501AE7C}" srcOrd="0" destOrd="0" presId="urn:microsoft.com/office/officeart/2005/8/layout/hChevron3"/>
    <dgm:cxn modelId="{0776C8AF-AB0D-4908-AAF7-5D961EE90CE8}" type="presOf" srcId="{721DBE2D-80BE-41B2-B36E-5CD9A9906454}" destId="{B3F20254-A15B-4049-88BF-EA492EAD2AE3}"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B3046B91-F6C6-4CE3-ADB6-777873081C50}" type="presOf" srcId="{4C1AE3E6-933D-4500-9737-26A7E3C2376B}" destId="{2FDDE2D9-9692-4455-9B53-F87A8F41C727}" srcOrd="0" destOrd="0" presId="urn:microsoft.com/office/officeart/2005/8/layout/hChevron3"/>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89ED49F3-9810-47B6-9F0B-695AD2B8D098}" srcId="{4C1AE3E6-933D-4500-9737-26A7E3C2376B}" destId="{1E6FBF40-46CA-4F24-BEE1-FAC6CBAF949F}" srcOrd="5" destOrd="0" parTransId="{67295227-887F-4386-B033-2066DD6C7B59}" sibTransId="{D9FFA99A-6F89-458F-B42E-1DBECA9AD84F}"/>
    <dgm:cxn modelId="{413AC6F9-CC26-4F94-816F-332F6E6ED570}" type="presOf" srcId="{160EE16E-8A99-4812-B090-7FD980059A94}" destId="{3D7388BF-51FA-492A-AFD2-FC71CCBCF557}" srcOrd="0" destOrd="0" presId="urn:microsoft.com/office/officeart/2005/8/layout/hChevron3"/>
    <dgm:cxn modelId="{DE96E882-ED74-4201-A4DD-35EA865E50A6}" type="presOf" srcId="{3F71A781-681F-4124-8E53-E5B369439BDC}" destId="{090E2C31-F803-4238-94AC-E59A3EF05A3D}" srcOrd="0" destOrd="0" presId="urn:microsoft.com/office/officeart/2005/8/layout/hChevron3"/>
    <dgm:cxn modelId="{4AD5D814-19E5-438D-B160-82CA33759EC8}" type="presParOf" srcId="{2FDDE2D9-9692-4455-9B53-F87A8F41C727}" destId="{3D7388BF-51FA-492A-AFD2-FC71CCBCF557}" srcOrd="0" destOrd="0" presId="urn:microsoft.com/office/officeart/2005/8/layout/hChevron3"/>
    <dgm:cxn modelId="{DB883ED7-F945-4180-9388-A321C0E996C1}" type="presParOf" srcId="{2FDDE2D9-9692-4455-9B53-F87A8F41C727}" destId="{7DE8B0C5-60D9-40AA-9F93-4F711DBDFC04}" srcOrd="1" destOrd="0" presId="urn:microsoft.com/office/officeart/2005/8/layout/hChevron3"/>
    <dgm:cxn modelId="{F1A51327-36B0-4248-B769-AF19F19A54E2}" type="presParOf" srcId="{2FDDE2D9-9692-4455-9B53-F87A8F41C727}" destId="{423BA2E1-AF22-454F-8585-E243E501AE7C}" srcOrd="2" destOrd="0" presId="urn:microsoft.com/office/officeart/2005/8/layout/hChevron3"/>
    <dgm:cxn modelId="{044CBAD0-4AC0-47A9-B6DD-00E43A37EC0B}" type="presParOf" srcId="{2FDDE2D9-9692-4455-9B53-F87A8F41C727}" destId="{37899BBD-FF86-499F-B637-A674CCF94F2E}" srcOrd="3" destOrd="0" presId="urn:microsoft.com/office/officeart/2005/8/layout/hChevron3"/>
    <dgm:cxn modelId="{5278D024-7F30-43B0-9D2E-735D6A1EC75C}" type="presParOf" srcId="{2FDDE2D9-9692-4455-9B53-F87A8F41C727}" destId="{478728BD-F489-4F47-9457-F97D548424C7}" srcOrd="4" destOrd="0" presId="urn:microsoft.com/office/officeart/2005/8/layout/hChevron3"/>
    <dgm:cxn modelId="{1F14E9C8-2FD2-412B-B01A-C0F48987B3EB}" type="presParOf" srcId="{2FDDE2D9-9692-4455-9B53-F87A8F41C727}" destId="{4B52C5DA-84B2-4C3A-886B-F4C735FB16AA}" srcOrd="5" destOrd="0" presId="urn:microsoft.com/office/officeart/2005/8/layout/hChevron3"/>
    <dgm:cxn modelId="{C7B20ACE-05D2-4214-8FFF-E9C490941CD8}" type="presParOf" srcId="{2FDDE2D9-9692-4455-9B53-F87A8F41C727}" destId="{090E2C31-F803-4238-94AC-E59A3EF05A3D}" srcOrd="6" destOrd="0" presId="urn:microsoft.com/office/officeart/2005/8/layout/hChevron3"/>
    <dgm:cxn modelId="{859AACF3-2EED-4628-946A-D2E9F0962273}" type="presParOf" srcId="{2FDDE2D9-9692-4455-9B53-F87A8F41C727}" destId="{603C586F-74A4-4986-B92E-618C051B6C38}" srcOrd="7" destOrd="0" presId="urn:microsoft.com/office/officeart/2005/8/layout/hChevron3"/>
    <dgm:cxn modelId="{56F6AFAF-4B8D-405B-896A-B2EE40A1657C}" type="presParOf" srcId="{2FDDE2D9-9692-4455-9B53-F87A8F41C727}" destId="{B3F20254-A15B-4049-88BF-EA492EAD2AE3}" srcOrd="8" destOrd="0" presId="urn:microsoft.com/office/officeart/2005/8/layout/hChevron3"/>
    <dgm:cxn modelId="{FCE23402-3C0B-48F2-B387-4B645A5E4347}" type="presParOf" srcId="{2FDDE2D9-9692-4455-9B53-F87A8F41C727}" destId="{74D330BA-B90B-42CD-933B-31E1521E0777}" srcOrd="9" destOrd="0" presId="urn:microsoft.com/office/officeart/2005/8/layout/hChevron3"/>
    <dgm:cxn modelId="{192A0ED8-729E-4D92-8CFD-8186BD671E78}" type="presParOf" srcId="{2FDDE2D9-9692-4455-9B53-F87A8F41C727}" destId="{D2C4E1B8-4EF3-49C3-9739-DB5C4D317C76}" srcOrd="10" destOrd="0" presId="urn:microsoft.com/office/officeart/2005/8/layout/hChevron3"/>
    <dgm:cxn modelId="{C536F037-CF16-4908-9051-54F6FAC24B6B}" type="presParOf" srcId="{2FDDE2D9-9692-4455-9B53-F87A8F41C727}" destId="{06F75035-125F-451B-A9E1-429B7610EEA1}" srcOrd="11" destOrd="0" presId="urn:microsoft.com/office/officeart/2005/8/layout/hChevron3"/>
    <dgm:cxn modelId="{74C70CA2-6D11-4B84-BAAF-94B9D4B4453A}"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rgbClr val="D1282E"/>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84229410-74D6-44CF-BCB2-66C180D65643}" type="presOf" srcId="{4C1AE3E6-933D-4500-9737-26A7E3C2376B}" destId="{2FDDE2D9-9692-4455-9B53-F87A8F41C727}" srcOrd="0" destOrd="0" presId="urn:microsoft.com/office/officeart/2005/8/layout/hChevron3"/>
    <dgm:cxn modelId="{7D16BE33-A266-48F8-8980-42A2D0BFEF09}" type="presOf" srcId="{D2BD0671-7B0C-4310-A416-E08EB085E9FB}" destId="{423BA2E1-AF22-454F-8585-E243E501AE7C}"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E04C9854-376D-4D98-874F-A1394C60032E}" type="presOf" srcId="{B749375F-6292-4084-A279-0CC99EA3FBEA}" destId="{478728BD-F489-4F47-9457-F97D548424C7}" srcOrd="0" destOrd="0" presId="urn:microsoft.com/office/officeart/2005/8/layout/hChevron3"/>
    <dgm:cxn modelId="{71292330-793E-4994-A07F-AB6275433F51}" type="presOf" srcId="{721DBE2D-80BE-41B2-B36E-5CD9A9906454}" destId="{B3F20254-A15B-4049-88BF-EA492EAD2AE3}" srcOrd="0" destOrd="0" presId="urn:microsoft.com/office/officeart/2005/8/layout/hChevron3"/>
    <dgm:cxn modelId="{564DFCD1-6C08-4DB1-9BDE-5C2272373AB3}" type="presOf" srcId="{2983C38A-9A70-469F-93FC-91F64B0AF85D}" destId="{DEB1FD59-CE8B-43D6-BA41-580D9F1E5B30}"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B6B4EDA3-7A68-49D5-8801-D32A55B31DCE}" type="presOf" srcId="{160EE16E-8A99-4812-B090-7FD980059A94}" destId="{3D7388BF-51FA-492A-AFD2-FC71CCBCF557}"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11DA3202-DEAF-4771-8176-62D82B952D48}" type="presOf" srcId="{3F71A781-681F-4124-8E53-E5B369439BDC}" destId="{090E2C31-F803-4238-94AC-E59A3EF05A3D}" srcOrd="0" destOrd="0" presId="urn:microsoft.com/office/officeart/2005/8/layout/hChevron3"/>
    <dgm:cxn modelId="{EEE5898A-45FA-4E45-8237-3C40203F0652}" type="presOf" srcId="{1E6FBF40-46CA-4F24-BEE1-FAC6CBAF949F}" destId="{D2C4E1B8-4EF3-49C3-9739-DB5C4D317C76}" srcOrd="0" destOrd="0" presId="urn:microsoft.com/office/officeart/2005/8/layout/hChevron3"/>
    <dgm:cxn modelId="{8FE53425-272C-4619-93EB-5646664D24CB}" type="presParOf" srcId="{2FDDE2D9-9692-4455-9B53-F87A8F41C727}" destId="{3D7388BF-51FA-492A-AFD2-FC71CCBCF557}" srcOrd="0" destOrd="0" presId="urn:microsoft.com/office/officeart/2005/8/layout/hChevron3"/>
    <dgm:cxn modelId="{DB2F58A3-FA86-4AA4-BAB0-812FB7526E7F}" type="presParOf" srcId="{2FDDE2D9-9692-4455-9B53-F87A8F41C727}" destId="{7DE8B0C5-60D9-40AA-9F93-4F711DBDFC04}" srcOrd="1" destOrd="0" presId="urn:microsoft.com/office/officeart/2005/8/layout/hChevron3"/>
    <dgm:cxn modelId="{DD92A343-4FEF-4E99-AD8E-FA814E8747CF}" type="presParOf" srcId="{2FDDE2D9-9692-4455-9B53-F87A8F41C727}" destId="{423BA2E1-AF22-454F-8585-E243E501AE7C}" srcOrd="2" destOrd="0" presId="urn:microsoft.com/office/officeart/2005/8/layout/hChevron3"/>
    <dgm:cxn modelId="{D1B3DC2E-7FB1-4178-8EA4-8270C17C4883}" type="presParOf" srcId="{2FDDE2D9-9692-4455-9B53-F87A8F41C727}" destId="{37899BBD-FF86-499F-B637-A674CCF94F2E}" srcOrd="3" destOrd="0" presId="urn:microsoft.com/office/officeart/2005/8/layout/hChevron3"/>
    <dgm:cxn modelId="{50B460CF-B802-4AB8-9DAE-4B5179DBAFAB}" type="presParOf" srcId="{2FDDE2D9-9692-4455-9B53-F87A8F41C727}" destId="{478728BD-F489-4F47-9457-F97D548424C7}" srcOrd="4" destOrd="0" presId="urn:microsoft.com/office/officeart/2005/8/layout/hChevron3"/>
    <dgm:cxn modelId="{A4DDC570-68D2-4F13-B373-D162C8BF3A63}" type="presParOf" srcId="{2FDDE2D9-9692-4455-9B53-F87A8F41C727}" destId="{4B52C5DA-84B2-4C3A-886B-F4C735FB16AA}" srcOrd="5" destOrd="0" presId="urn:microsoft.com/office/officeart/2005/8/layout/hChevron3"/>
    <dgm:cxn modelId="{4B513794-E518-4EAD-BDA8-92EC2ABCA2DF}" type="presParOf" srcId="{2FDDE2D9-9692-4455-9B53-F87A8F41C727}" destId="{090E2C31-F803-4238-94AC-E59A3EF05A3D}" srcOrd="6" destOrd="0" presId="urn:microsoft.com/office/officeart/2005/8/layout/hChevron3"/>
    <dgm:cxn modelId="{A6E77721-50B9-4D60-AA3B-8E00C04DD5C4}" type="presParOf" srcId="{2FDDE2D9-9692-4455-9B53-F87A8F41C727}" destId="{603C586F-74A4-4986-B92E-618C051B6C38}" srcOrd="7" destOrd="0" presId="urn:microsoft.com/office/officeart/2005/8/layout/hChevron3"/>
    <dgm:cxn modelId="{0CEA91AC-D70D-4D67-AD00-F0886469351C}" type="presParOf" srcId="{2FDDE2D9-9692-4455-9B53-F87A8F41C727}" destId="{B3F20254-A15B-4049-88BF-EA492EAD2AE3}" srcOrd="8" destOrd="0" presId="urn:microsoft.com/office/officeart/2005/8/layout/hChevron3"/>
    <dgm:cxn modelId="{410FF7D1-B156-4C53-A250-CEB0BF1D7CD4}" type="presParOf" srcId="{2FDDE2D9-9692-4455-9B53-F87A8F41C727}" destId="{74D330BA-B90B-42CD-933B-31E1521E0777}" srcOrd="9" destOrd="0" presId="urn:microsoft.com/office/officeart/2005/8/layout/hChevron3"/>
    <dgm:cxn modelId="{9F8E1187-201B-4217-BDA8-590A94462839}" type="presParOf" srcId="{2FDDE2D9-9692-4455-9B53-F87A8F41C727}" destId="{D2C4E1B8-4EF3-49C3-9739-DB5C4D317C76}" srcOrd="10" destOrd="0" presId="urn:microsoft.com/office/officeart/2005/8/layout/hChevron3"/>
    <dgm:cxn modelId="{FA42A7FC-FD71-4B12-B402-4B4CEBF131D7}" type="presParOf" srcId="{2FDDE2D9-9692-4455-9B53-F87A8F41C727}" destId="{06F75035-125F-451B-A9E1-429B7610EEA1}" srcOrd="11" destOrd="0" presId="urn:microsoft.com/office/officeart/2005/8/layout/hChevron3"/>
    <dgm:cxn modelId="{0F50B00F-B356-48A3-BFCA-CC70B5695C2F}"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rgbClr val="D1282E"/>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63B150A6-66EA-4D2E-8030-91B44C1D1092}" type="presOf" srcId="{2983C38A-9A70-469F-93FC-91F64B0AF85D}" destId="{DEB1FD59-CE8B-43D6-BA41-580D9F1E5B30}"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230C2DCE-6C7C-412C-8C87-AFF00226ACDC}" type="presOf" srcId="{4C1AE3E6-933D-4500-9737-26A7E3C2376B}" destId="{2FDDE2D9-9692-4455-9B53-F87A8F41C727}" srcOrd="0" destOrd="0" presId="urn:microsoft.com/office/officeart/2005/8/layout/hChevron3"/>
    <dgm:cxn modelId="{296DD0EF-4AE0-4E99-9CFB-424DDA2478EC}" type="presOf" srcId="{3F71A781-681F-4124-8E53-E5B369439BDC}" destId="{090E2C31-F803-4238-94AC-E59A3EF05A3D}" srcOrd="0" destOrd="0" presId="urn:microsoft.com/office/officeart/2005/8/layout/hChevron3"/>
    <dgm:cxn modelId="{683E72B8-094A-4AD8-961E-418FD7F42D61}" type="presOf" srcId="{1E6FBF40-46CA-4F24-BEE1-FAC6CBAF949F}" destId="{D2C4E1B8-4EF3-49C3-9739-DB5C4D317C76}"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92658970-9BD5-4423-B26A-D68B605DF873}" type="presOf" srcId="{160EE16E-8A99-4812-B090-7FD980059A94}" destId="{3D7388BF-51FA-492A-AFD2-FC71CCBCF557}" srcOrd="0" destOrd="0" presId="urn:microsoft.com/office/officeart/2005/8/layout/hChevron3"/>
    <dgm:cxn modelId="{355DD2EA-05E7-4C4D-B9E2-C1F450501CC7}" type="presOf" srcId="{B749375F-6292-4084-A279-0CC99EA3FBEA}" destId="{478728BD-F489-4F47-9457-F97D548424C7}" srcOrd="0" destOrd="0" presId="urn:microsoft.com/office/officeart/2005/8/layout/hChevron3"/>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DF34B754-A273-4DD0-9F09-75AFCEE72461}" type="presOf" srcId="{721DBE2D-80BE-41B2-B36E-5CD9A9906454}" destId="{B3F20254-A15B-4049-88BF-EA492EAD2AE3}"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591E6467-F02E-45D1-90E4-DCD4B2FEBD0E}" type="presOf" srcId="{D2BD0671-7B0C-4310-A416-E08EB085E9FB}" destId="{423BA2E1-AF22-454F-8585-E243E501AE7C}" srcOrd="0" destOrd="0" presId="urn:microsoft.com/office/officeart/2005/8/layout/hChevron3"/>
    <dgm:cxn modelId="{C79F2397-A4BF-4211-A9C8-8ECD52E07783}" type="presParOf" srcId="{2FDDE2D9-9692-4455-9B53-F87A8F41C727}" destId="{3D7388BF-51FA-492A-AFD2-FC71CCBCF557}" srcOrd="0" destOrd="0" presId="urn:microsoft.com/office/officeart/2005/8/layout/hChevron3"/>
    <dgm:cxn modelId="{3C6F36C7-09C9-4B81-9060-9B67A786DF14}" type="presParOf" srcId="{2FDDE2D9-9692-4455-9B53-F87A8F41C727}" destId="{7DE8B0C5-60D9-40AA-9F93-4F711DBDFC04}" srcOrd="1" destOrd="0" presId="urn:microsoft.com/office/officeart/2005/8/layout/hChevron3"/>
    <dgm:cxn modelId="{D3E7B4F9-4706-4555-9AF6-11CD111A125E}" type="presParOf" srcId="{2FDDE2D9-9692-4455-9B53-F87A8F41C727}" destId="{423BA2E1-AF22-454F-8585-E243E501AE7C}" srcOrd="2" destOrd="0" presId="urn:microsoft.com/office/officeart/2005/8/layout/hChevron3"/>
    <dgm:cxn modelId="{56F4F57F-C20A-495F-BE15-F9CE978B1E02}" type="presParOf" srcId="{2FDDE2D9-9692-4455-9B53-F87A8F41C727}" destId="{37899BBD-FF86-499F-B637-A674CCF94F2E}" srcOrd="3" destOrd="0" presId="urn:microsoft.com/office/officeart/2005/8/layout/hChevron3"/>
    <dgm:cxn modelId="{D68A3FFA-0E3A-4D1F-B66F-6B48D13FA21A}" type="presParOf" srcId="{2FDDE2D9-9692-4455-9B53-F87A8F41C727}" destId="{478728BD-F489-4F47-9457-F97D548424C7}" srcOrd="4" destOrd="0" presId="urn:microsoft.com/office/officeart/2005/8/layout/hChevron3"/>
    <dgm:cxn modelId="{2E70A026-A216-4C41-8D2E-88D7AC436021}" type="presParOf" srcId="{2FDDE2D9-9692-4455-9B53-F87A8F41C727}" destId="{4B52C5DA-84B2-4C3A-886B-F4C735FB16AA}" srcOrd="5" destOrd="0" presId="urn:microsoft.com/office/officeart/2005/8/layout/hChevron3"/>
    <dgm:cxn modelId="{47F47883-C076-4EDC-83E5-1AD2ED667E7F}" type="presParOf" srcId="{2FDDE2D9-9692-4455-9B53-F87A8F41C727}" destId="{090E2C31-F803-4238-94AC-E59A3EF05A3D}" srcOrd="6" destOrd="0" presId="urn:microsoft.com/office/officeart/2005/8/layout/hChevron3"/>
    <dgm:cxn modelId="{8119651C-A2A7-4AD6-B729-997C93751C39}" type="presParOf" srcId="{2FDDE2D9-9692-4455-9B53-F87A8F41C727}" destId="{603C586F-74A4-4986-B92E-618C051B6C38}" srcOrd="7" destOrd="0" presId="urn:microsoft.com/office/officeart/2005/8/layout/hChevron3"/>
    <dgm:cxn modelId="{3B1647BA-4EAD-455E-B2F3-C2805070B290}" type="presParOf" srcId="{2FDDE2D9-9692-4455-9B53-F87A8F41C727}" destId="{B3F20254-A15B-4049-88BF-EA492EAD2AE3}" srcOrd="8" destOrd="0" presId="urn:microsoft.com/office/officeart/2005/8/layout/hChevron3"/>
    <dgm:cxn modelId="{23666CC8-0D3F-46B5-988E-00DB936B6678}" type="presParOf" srcId="{2FDDE2D9-9692-4455-9B53-F87A8F41C727}" destId="{74D330BA-B90B-42CD-933B-31E1521E0777}" srcOrd="9" destOrd="0" presId="urn:microsoft.com/office/officeart/2005/8/layout/hChevron3"/>
    <dgm:cxn modelId="{DDE5D07A-29BC-464B-B74E-9972A6C625A7}" type="presParOf" srcId="{2FDDE2D9-9692-4455-9B53-F87A8F41C727}" destId="{D2C4E1B8-4EF3-49C3-9739-DB5C4D317C76}" srcOrd="10" destOrd="0" presId="urn:microsoft.com/office/officeart/2005/8/layout/hChevron3"/>
    <dgm:cxn modelId="{5E09BBA8-DBA0-4CB0-9305-594A4FE99F7C}" type="presParOf" srcId="{2FDDE2D9-9692-4455-9B53-F87A8F41C727}" destId="{06F75035-125F-451B-A9E1-429B7610EEA1}" srcOrd="11" destOrd="0" presId="urn:microsoft.com/office/officeart/2005/8/layout/hChevron3"/>
    <dgm:cxn modelId="{836F930F-1A17-4498-A2C0-B10090E1EDE0}"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rgbClr val="D1282E"/>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7879B7FA-A760-46ED-801D-DEC170DBDB92}" srcId="{4C1AE3E6-933D-4500-9737-26A7E3C2376B}" destId="{2983C38A-9A70-469F-93FC-91F64B0AF85D}" srcOrd="6" destOrd="0" parTransId="{9D7AC1A3-EE77-49BD-B10F-2CC815127886}" sibTransId="{2A4F0290-D159-437C-807A-C5918669BDF9}"/>
    <dgm:cxn modelId="{89ED49F3-9810-47B6-9F0B-695AD2B8D098}" srcId="{4C1AE3E6-933D-4500-9737-26A7E3C2376B}" destId="{1E6FBF40-46CA-4F24-BEE1-FAC6CBAF949F}" srcOrd="5" destOrd="0" parTransId="{67295227-887F-4386-B033-2066DD6C7B59}" sibTransId="{D9FFA99A-6F89-458F-B42E-1DBECA9AD84F}"/>
    <dgm:cxn modelId="{C5B98D99-EE26-4618-8D5F-2214394D916B}" type="presOf" srcId="{B749375F-6292-4084-A279-0CC99EA3FBEA}" destId="{478728BD-F489-4F47-9457-F97D548424C7}" srcOrd="0" destOrd="0" presId="urn:microsoft.com/office/officeart/2005/8/layout/hChevron3"/>
    <dgm:cxn modelId="{EDE3A117-6285-40E9-991A-9AF0B7AFDAEF}" srcId="{4C1AE3E6-933D-4500-9737-26A7E3C2376B}" destId="{721DBE2D-80BE-41B2-B36E-5CD9A9906454}" srcOrd="4" destOrd="0" parTransId="{6C0F3BEA-2626-42AF-A1F8-0E0A747D7042}" sibTransId="{769EDDF9-53DF-4BD2-BDDA-263B9CBA50FA}"/>
    <dgm:cxn modelId="{D14D15C8-F375-4A21-9960-E77483D3F655}" type="presOf" srcId="{D2BD0671-7B0C-4310-A416-E08EB085E9FB}" destId="{423BA2E1-AF22-454F-8585-E243E501AE7C}" srcOrd="0" destOrd="0" presId="urn:microsoft.com/office/officeart/2005/8/layout/hChevron3"/>
    <dgm:cxn modelId="{260A7A7A-5D2C-40CC-BDF2-D14BD7B8A78A}" type="presOf" srcId="{721DBE2D-80BE-41B2-B36E-5CD9A9906454}" destId="{B3F20254-A15B-4049-88BF-EA492EAD2AE3}"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8E4D1A47-A836-4204-814F-21252176BEA8}" type="presOf" srcId="{4C1AE3E6-933D-4500-9737-26A7E3C2376B}" destId="{2FDDE2D9-9692-4455-9B53-F87A8F41C727}" srcOrd="0" destOrd="0" presId="urn:microsoft.com/office/officeart/2005/8/layout/hChevron3"/>
    <dgm:cxn modelId="{0678FCB3-DA43-4596-86E6-14300B7DE072}" srcId="{4C1AE3E6-933D-4500-9737-26A7E3C2376B}" destId="{3F71A781-681F-4124-8E53-E5B369439BDC}" srcOrd="3" destOrd="0" parTransId="{E94A1C00-F2AD-41A9-9B9B-94AB915863F5}" sibTransId="{CAACC582-3162-4D7F-AC9B-AC10EA2BB03A}"/>
    <dgm:cxn modelId="{945E9172-534E-48D0-B7B1-710D1B400CE5}" type="presOf" srcId="{1E6FBF40-46CA-4F24-BEE1-FAC6CBAF949F}" destId="{D2C4E1B8-4EF3-49C3-9739-DB5C4D317C76}" srcOrd="0" destOrd="0" presId="urn:microsoft.com/office/officeart/2005/8/layout/hChevron3"/>
    <dgm:cxn modelId="{6ABD06FC-90FE-466C-BCB1-A3EEE741946C}" type="presOf" srcId="{3F71A781-681F-4124-8E53-E5B369439BDC}" destId="{090E2C31-F803-4238-94AC-E59A3EF05A3D}"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747BE224-31FD-4E4B-9D28-3E04B268BAB6}" type="presOf" srcId="{2983C38A-9A70-469F-93FC-91F64B0AF85D}" destId="{DEB1FD59-CE8B-43D6-BA41-580D9F1E5B30}" srcOrd="0" destOrd="0" presId="urn:microsoft.com/office/officeart/2005/8/layout/hChevron3"/>
    <dgm:cxn modelId="{9F7FC71A-EB23-42EB-8CF6-9CE589C4B596}" type="presOf" srcId="{160EE16E-8A99-4812-B090-7FD980059A94}" destId="{3D7388BF-51FA-492A-AFD2-FC71CCBCF557}" srcOrd="0" destOrd="0" presId="urn:microsoft.com/office/officeart/2005/8/layout/hChevron3"/>
    <dgm:cxn modelId="{F541F07B-F14D-4271-B611-A424CF96631D}" type="presParOf" srcId="{2FDDE2D9-9692-4455-9B53-F87A8F41C727}" destId="{3D7388BF-51FA-492A-AFD2-FC71CCBCF557}" srcOrd="0" destOrd="0" presId="urn:microsoft.com/office/officeart/2005/8/layout/hChevron3"/>
    <dgm:cxn modelId="{9CEB52E2-177D-4B5D-B3FC-DE7C1AAC0F50}" type="presParOf" srcId="{2FDDE2D9-9692-4455-9B53-F87A8F41C727}" destId="{7DE8B0C5-60D9-40AA-9F93-4F711DBDFC04}" srcOrd="1" destOrd="0" presId="urn:microsoft.com/office/officeart/2005/8/layout/hChevron3"/>
    <dgm:cxn modelId="{9A85AF36-5E1D-475A-8FC7-C41D9AC17633}" type="presParOf" srcId="{2FDDE2D9-9692-4455-9B53-F87A8F41C727}" destId="{423BA2E1-AF22-454F-8585-E243E501AE7C}" srcOrd="2" destOrd="0" presId="urn:microsoft.com/office/officeart/2005/8/layout/hChevron3"/>
    <dgm:cxn modelId="{62BF1C1D-F28B-4D64-8461-058700B755E8}" type="presParOf" srcId="{2FDDE2D9-9692-4455-9B53-F87A8F41C727}" destId="{37899BBD-FF86-499F-B637-A674CCF94F2E}" srcOrd="3" destOrd="0" presId="urn:microsoft.com/office/officeart/2005/8/layout/hChevron3"/>
    <dgm:cxn modelId="{16C5DE97-0F2D-4ECD-BCF0-1F5798223CAF}" type="presParOf" srcId="{2FDDE2D9-9692-4455-9B53-F87A8F41C727}" destId="{478728BD-F489-4F47-9457-F97D548424C7}" srcOrd="4" destOrd="0" presId="urn:microsoft.com/office/officeart/2005/8/layout/hChevron3"/>
    <dgm:cxn modelId="{BCB6F442-C4C5-4C07-B08B-1A7E737C0322}" type="presParOf" srcId="{2FDDE2D9-9692-4455-9B53-F87A8F41C727}" destId="{4B52C5DA-84B2-4C3A-886B-F4C735FB16AA}" srcOrd="5" destOrd="0" presId="urn:microsoft.com/office/officeart/2005/8/layout/hChevron3"/>
    <dgm:cxn modelId="{D5CC6C72-EB32-48F9-BEB0-6AB7ED5B4892}" type="presParOf" srcId="{2FDDE2D9-9692-4455-9B53-F87A8F41C727}" destId="{090E2C31-F803-4238-94AC-E59A3EF05A3D}" srcOrd="6" destOrd="0" presId="urn:microsoft.com/office/officeart/2005/8/layout/hChevron3"/>
    <dgm:cxn modelId="{2C1540FB-20EB-423E-B15F-65FB53AB9F3A}" type="presParOf" srcId="{2FDDE2D9-9692-4455-9B53-F87A8F41C727}" destId="{603C586F-74A4-4986-B92E-618C051B6C38}" srcOrd="7" destOrd="0" presId="urn:microsoft.com/office/officeart/2005/8/layout/hChevron3"/>
    <dgm:cxn modelId="{053D169F-7B83-4451-A43B-2D319975D97A}" type="presParOf" srcId="{2FDDE2D9-9692-4455-9B53-F87A8F41C727}" destId="{B3F20254-A15B-4049-88BF-EA492EAD2AE3}" srcOrd="8" destOrd="0" presId="urn:microsoft.com/office/officeart/2005/8/layout/hChevron3"/>
    <dgm:cxn modelId="{0947AF0A-1CA7-44C2-8C01-DE7C0E4E0C88}" type="presParOf" srcId="{2FDDE2D9-9692-4455-9B53-F87A8F41C727}" destId="{74D330BA-B90B-42CD-933B-31E1521E0777}" srcOrd="9" destOrd="0" presId="urn:microsoft.com/office/officeart/2005/8/layout/hChevron3"/>
    <dgm:cxn modelId="{C73A3E1E-5C37-4673-A676-A3390BF7C2FB}" type="presParOf" srcId="{2FDDE2D9-9692-4455-9B53-F87A8F41C727}" destId="{D2C4E1B8-4EF3-49C3-9739-DB5C4D317C76}" srcOrd="10" destOrd="0" presId="urn:microsoft.com/office/officeart/2005/8/layout/hChevron3"/>
    <dgm:cxn modelId="{71CC39EF-B4B8-4B36-84A6-E657B6096193}" type="presParOf" srcId="{2FDDE2D9-9692-4455-9B53-F87A8F41C727}" destId="{06F75035-125F-451B-A9E1-429B7610EEA1}" srcOrd="11" destOrd="0" presId="urn:microsoft.com/office/officeart/2005/8/layout/hChevron3"/>
    <dgm:cxn modelId="{EFA3958B-6778-4D84-B63E-F262EDF03D35}"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rgbClr val="D1282E"/>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E120743C-8C3B-4705-B937-1E8E1FFE6464}" type="presOf" srcId="{721DBE2D-80BE-41B2-B36E-5CD9A9906454}" destId="{B3F20254-A15B-4049-88BF-EA492EAD2AE3}"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53203180-A2D4-4E6F-A4BE-05AB900E76EE}" type="presOf" srcId="{1E6FBF40-46CA-4F24-BEE1-FAC6CBAF949F}" destId="{D2C4E1B8-4EF3-49C3-9739-DB5C4D317C76}"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53380557-5E5F-4E2C-A509-9FA27F43568F}" type="presOf" srcId="{160EE16E-8A99-4812-B090-7FD980059A94}" destId="{3D7388BF-51FA-492A-AFD2-FC71CCBCF557}" srcOrd="0" destOrd="0" presId="urn:microsoft.com/office/officeart/2005/8/layout/hChevron3"/>
    <dgm:cxn modelId="{14692667-671A-492C-8412-41F9FA12E56A}" type="presOf" srcId="{4C1AE3E6-933D-4500-9737-26A7E3C2376B}" destId="{2FDDE2D9-9692-4455-9B53-F87A8F41C727}"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4F48ECD0-0A6D-419F-BB10-581E961C6ED1}" type="presOf" srcId="{3F71A781-681F-4124-8E53-E5B369439BDC}" destId="{090E2C31-F803-4238-94AC-E59A3EF05A3D}" srcOrd="0" destOrd="0" presId="urn:microsoft.com/office/officeart/2005/8/layout/hChevron3"/>
    <dgm:cxn modelId="{47220E99-6130-4B70-8002-564D015C22E8}" type="presOf" srcId="{B749375F-6292-4084-A279-0CC99EA3FBEA}" destId="{478728BD-F489-4F47-9457-F97D548424C7}" srcOrd="0" destOrd="0" presId="urn:microsoft.com/office/officeart/2005/8/layout/hChevron3"/>
    <dgm:cxn modelId="{AD03AE7C-FA39-4F8E-BBDD-BB716A5A7CB6}" type="presOf" srcId="{2983C38A-9A70-469F-93FC-91F64B0AF85D}" destId="{DEB1FD59-CE8B-43D6-BA41-580D9F1E5B30}" srcOrd="0" destOrd="0" presId="urn:microsoft.com/office/officeart/2005/8/layout/hChevron3"/>
    <dgm:cxn modelId="{CEF654E2-332C-43E3-8465-DBA5E98D5F8B}" type="presOf" srcId="{D2BD0671-7B0C-4310-A416-E08EB085E9FB}" destId="{423BA2E1-AF22-454F-8585-E243E501AE7C}" srcOrd="0" destOrd="0" presId="urn:microsoft.com/office/officeart/2005/8/layout/hChevron3"/>
    <dgm:cxn modelId="{8B328960-4E05-4757-98D8-47FF9EAFED19}" type="presParOf" srcId="{2FDDE2D9-9692-4455-9B53-F87A8F41C727}" destId="{3D7388BF-51FA-492A-AFD2-FC71CCBCF557}" srcOrd="0" destOrd="0" presId="urn:microsoft.com/office/officeart/2005/8/layout/hChevron3"/>
    <dgm:cxn modelId="{BCCBAE93-9723-4A02-ABF3-5D5A73E07C32}" type="presParOf" srcId="{2FDDE2D9-9692-4455-9B53-F87A8F41C727}" destId="{7DE8B0C5-60D9-40AA-9F93-4F711DBDFC04}" srcOrd="1" destOrd="0" presId="urn:microsoft.com/office/officeart/2005/8/layout/hChevron3"/>
    <dgm:cxn modelId="{5ACD7364-9643-4EEB-8862-AD47381E2CDA}" type="presParOf" srcId="{2FDDE2D9-9692-4455-9B53-F87A8F41C727}" destId="{423BA2E1-AF22-454F-8585-E243E501AE7C}" srcOrd="2" destOrd="0" presId="urn:microsoft.com/office/officeart/2005/8/layout/hChevron3"/>
    <dgm:cxn modelId="{91F8FDF3-ADA8-42AF-A3B1-7A74F7758933}" type="presParOf" srcId="{2FDDE2D9-9692-4455-9B53-F87A8F41C727}" destId="{37899BBD-FF86-499F-B637-A674CCF94F2E}" srcOrd="3" destOrd="0" presId="urn:microsoft.com/office/officeart/2005/8/layout/hChevron3"/>
    <dgm:cxn modelId="{135227FF-28C8-4726-856F-AA49694642CA}" type="presParOf" srcId="{2FDDE2D9-9692-4455-9B53-F87A8F41C727}" destId="{478728BD-F489-4F47-9457-F97D548424C7}" srcOrd="4" destOrd="0" presId="urn:microsoft.com/office/officeart/2005/8/layout/hChevron3"/>
    <dgm:cxn modelId="{9CCCF3B4-F6F3-4329-9C69-C6AA83A6EF44}" type="presParOf" srcId="{2FDDE2D9-9692-4455-9B53-F87A8F41C727}" destId="{4B52C5DA-84B2-4C3A-886B-F4C735FB16AA}" srcOrd="5" destOrd="0" presId="urn:microsoft.com/office/officeart/2005/8/layout/hChevron3"/>
    <dgm:cxn modelId="{8C48E754-B014-4E80-A6DD-A1103582636F}" type="presParOf" srcId="{2FDDE2D9-9692-4455-9B53-F87A8F41C727}" destId="{090E2C31-F803-4238-94AC-E59A3EF05A3D}" srcOrd="6" destOrd="0" presId="urn:microsoft.com/office/officeart/2005/8/layout/hChevron3"/>
    <dgm:cxn modelId="{DB013932-F31E-4172-BB4A-F27CCA68E8C5}" type="presParOf" srcId="{2FDDE2D9-9692-4455-9B53-F87A8F41C727}" destId="{603C586F-74A4-4986-B92E-618C051B6C38}" srcOrd="7" destOrd="0" presId="urn:microsoft.com/office/officeart/2005/8/layout/hChevron3"/>
    <dgm:cxn modelId="{7BB821DF-C655-4A23-9C56-C0BE572F9675}" type="presParOf" srcId="{2FDDE2D9-9692-4455-9B53-F87A8F41C727}" destId="{B3F20254-A15B-4049-88BF-EA492EAD2AE3}" srcOrd="8" destOrd="0" presId="urn:microsoft.com/office/officeart/2005/8/layout/hChevron3"/>
    <dgm:cxn modelId="{DAF512FB-2143-4F84-AC44-19227EC22B56}" type="presParOf" srcId="{2FDDE2D9-9692-4455-9B53-F87A8F41C727}" destId="{74D330BA-B90B-42CD-933B-31E1521E0777}" srcOrd="9" destOrd="0" presId="urn:microsoft.com/office/officeart/2005/8/layout/hChevron3"/>
    <dgm:cxn modelId="{1944F491-A700-4C57-943C-3E6BCFBBACC4}" type="presParOf" srcId="{2FDDE2D9-9692-4455-9B53-F87A8F41C727}" destId="{D2C4E1B8-4EF3-49C3-9739-DB5C4D317C76}" srcOrd="10" destOrd="0" presId="urn:microsoft.com/office/officeart/2005/8/layout/hChevron3"/>
    <dgm:cxn modelId="{872ABA2C-792A-4B53-8FF1-040B6EE72D52}" type="presParOf" srcId="{2FDDE2D9-9692-4455-9B53-F87A8F41C727}" destId="{06F75035-125F-451B-A9E1-429B7610EEA1}" srcOrd="11" destOrd="0" presId="urn:microsoft.com/office/officeart/2005/8/layout/hChevron3"/>
    <dgm:cxn modelId="{E1C2AF6B-BF12-4783-ABE1-0D14AE07A078}"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rgbClr val="D1282E"/>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89ED49F3-9810-47B6-9F0B-695AD2B8D098}" srcId="{4C1AE3E6-933D-4500-9737-26A7E3C2376B}" destId="{1E6FBF40-46CA-4F24-BEE1-FAC6CBAF949F}" srcOrd="5" destOrd="0" parTransId="{67295227-887F-4386-B033-2066DD6C7B59}" sibTransId="{D9FFA99A-6F89-458F-B42E-1DBECA9AD84F}"/>
    <dgm:cxn modelId="{7879B7FA-A760-46ED-801D-DEC170DBDB92}" srcId="{4C1AE3E6-933D-4500-9737-26A7E3C2376B}" destId="{2983C38A-9A70-469F-93FC-91F64B0AF85D}" srcOrd="6" destOrd="0" parTransId="{9D7AC1A3-EE77-49BD-B10F-2CC815127886}" sibTransId="{2A4F0290-D159-437C-807A-C5918669BDF9}"/>
    <dgm:cxn modelId="{7426A6C5-E930-44E2-BFC6-DECB9202ADA3}" type="presOf" srcId="{B749375F-6292-4084-A279-0CC99EA3FBEA}" destId="{478728BD-F489-4F47-9457-F97D548424C7}" srcOrd="0" destOrd="0" presId="urn:microsoft.com/office/officeart/2005/8/layout/hChevron3"/>
    <dgm:cxn modelId="{EDE3A117-6285-40E9-991A-9AF0B7AFDAEF}" srcId="{4C1AE3E6-933D-4500-9737-26A7E3C2376B}" destId="{721DBE2D-80BE-41B2-B36E-5CD9A9906454}" srcOrd="4" destOrd="0" parTransId="{6C0F3BEA-2626-42AF-A1F8-0E0A747D7042}" sibTransId="{769EDDF9-53DF-4BD2-BDDA-263B9CBA50FA}"/>
    <dgm:cxn modelId="{E992F4B7-1B08-4087-BB1B-870EFD992E1B}" type="presOf" srcId="{2983C38A-9A70-469F-93FC-91F64B0AF85D}" destId="{DEB1FD59-CE8B-43D6-BA41-580D9F1E5B30}" srcOrd="0" destOrd="0" presId="urn:microsoft.com/office/officeart/2005/8/layout/hChevron3"/>
    <dgm:cxn modelId="{2D962D23-EB18-4B3F-A095-4DA5AF2EB187}" type="presOf" srcId="{160EE16E-8A99-4812-B090-7FD980059A94}" destId="{3D7388BF-51FA-492A-AFD2-FC71CCBCF557}"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07E095FA-4052-410D-95B4-34204528EB8C}" type="presOf" srcId="{1E6FBF40-46CA-4F24-BEE1-FAC6CBAF949F}" destId="{D2C4E1B8-4EF3-49C3-9739-DB5C4D317C76}" srcOrd="0" destOrd="0" presId="urn:microsoft.com/office/officeart/2005/8/layout/hChevron3"/>
    <dgm:cxn modelId="{596374D8-5FD8-4322-A4F7-F44FD4C076D5}" type="presOf" srcId="{D2BD0671-7B0C-4310-A416-E08EB085E9FB}" destId="{423BA2E1-AF22-454F-8585-E243E501AE7C}"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912FC705-F5B1-4BED-82C9-6C4A5F4A6F65}" type="presOf" srcId="{4C1AE3E6-933D-4500-9737-26A7E3C2376B}" destId="{2FDDE2D9-9692-4455-9B53-F87A8F41C727}" srcOrd="0" destOrd="0" presId="urn:microsoft.com/office/officeart/2005/8/layout/hChevron3"/>
    <dgm:cxn modelId="{38581EC1-C4E6-488B-8576-B59ECC62B981}" type="presOf" srcId="{3F71A781-681F-4124-8E53-E5B369439BDC}" destId="{090E2C31-F803-4238-94AC-E59A3EF05A3D}" srcOrd="0" destOrd="0" presId="urn:microsoft.com/office/officeart/2005/8/layout/hChevron3"/>
    <dgm:cxn modelId="{83A491FA-F266-4F10-8911-31BFFFAC269E}" type="presOf" srcId="{721DBE2D-80BE-41B2-B36E-5CD9A9906454}" destId="{B3F20254-A15B-4049-88BF-EA492EAD2AE3}" srcOrd="0" destOrd="0" presId="urn:microsoft.com/office/officeart/2005/8/layout/hChevron3"/>
    <dgm:cxn modelId="{68891CCD-81FF-4D1D-BED5-D7B0ED4D0F27}" type="presParOf" srcId="{2FDDE2D9-9692-4455-9B53-F87A8F41C727}" destId="{3D7388BF-51FA-492A-AFD2-FC71CCBCF557}" srcOrd="0" destOrd="0" presId="urn:microsoft.com/office/officeart/2005/8/layout/hChevron3"/>
    <dgm:cxn modelId="{A18E600E-F9BF-4812-ABF6-50A31475C1E8}" type="presParOf" srcId="{2FDDE2D9-9692-4455-9B53-F87A8F41C727}" destId="{7DE8B0C5-60D9-40AA-9F93-4F711DBDFC04}" srcOrd="1" destOrd="0" presId="urn:microsoft.com/office/officeart/2005/8/layout/hChevron3"/>
    <dgm:cxn modelId="{BB3A354C-3505-4D9C-89F6-338F4EC24308}" type="presParOf" srcId="{2FDDE2D9-9692-4455-9B53-F87A8F41C727}" destId="{423BA2E1-AF22-454F-8585-E243E501AE7C}" srcOrd="2" destOrd="0" presId="urn:microsoft.com/office/officeart/2005/8/layout/hChevron3"/>
    <dgm:cxn modelId="{CE524BA9-99B9-47A6-949B-7724ACDBCD29}" type="presParOf" srcId="{2FDDE2D9-9692-4455-9B53-F87A8F41C727}" destId="{37899BBD-FF86-499F-B637-A674CCF94F2E}" srcOrd="3" destOrd="0" presId="urn:microsoft.com/office/officeart/2005/8/layout/hChevron3"/>
    <dgm:cxn modelId="{33368639-EF8A-4BA6-8CE3-FC5482C887C3}" type="presParOf" srcId="{2FDDE2D9-9692-4455-9B53-F87A8F41C727}" destId="{478728BD-F489-4F47-9457-F97D548424C7}" srcOrd="4" destOrd="0" presId="urn:microsoft.com/office/officeart/2005/8/layout/hChevron3"/>
    <dgm:cxn modelId="{DEB5C597-C783-457E-8FDB-9727BFF627E8}" type="presParOf" srcId="{2FDDE2D9-9692-4455-9B53-F87A8F41C727}" destId="{4B52C5DA-84B2-4C3A-886B-F4C735FB16AA}" srcOrd="5" destOrd="0" presId="urn:microsoft.com/office/officeart/2005/8/layout/hChevron3"/>
    <dgm:cxn modelId="{65D70737-85A0-4EB6-BA50-2408EBBA53A8}" type="presParOf" srcId="{2FDDE2D9-9692-4455-9B53-F87A8F41C727}" destId="{090E2C31-F803-4238-94AC-E59A3EF05A3D}" srcOrd="6" destOrd="0" presId="urn:microsoft.com/office/officeart/2005/8/layout/hChevron3"/>
    <dgm:cxn modelId="{58329C51-7D5B-4E96-865D-7366000F5A9A}" type="presParOf" srcId="{2FDDE2D9-9692-4455-9B53-F87A8F41C727}" destId="{603C586F-74A4-4986-B92E-618C051B6C38}" srcOrd="7" destOrd="0" presId="urn:microsoft.com/office/officeart/2005/8/layout/hChevron3"/>
    <dgm:cxn modelId="{5BE6D025-79E7-4D96-A0FE-7F8976B8624A}" type="presParOf" srcId="{2FDDE2D9-9692-4455-9B53-F87A8F41C727}" destId="{B3F20254-A15B-4049-88BF-EA492EAD2AE3}" srcOrd="8" destOrd="0" presId="urn:microsoft.com/office/officeart/2005/8/layout/hChevron3"/>
    <dgm:cxn modelId="{68150ED0-93C9-468A-A3E6-F70896633BA3}" type="presParOf" srcId="{2FDDE2D9-9692-4455-9B53-F87A8F41C727}" destId="{74D330BA-B90B-42CD-933B-31E1521E0777}" srcOrd="9" destOrd="0" presId="urn:microsoft.com/office/officeart/2005/8/layout/hChevron3"/>
    <dgm:cxn modelId="{CA778A4A-6C03-4221-B780-C069419C931E}" type="presParOf" srcId="{2FDDE2D9-9692-4455-9B53-F87A8F41C727}" destId="{D2C4E1B8-4EF3-49C3-9739-DB5C4D317C76}" srcOrd="10" destOrd="0" presId="urn:microsoft.com/office/officeart/2005/8/layout/hChevron3"/>
    <dgm:cxn modelId="{A5468AB5-3E19-475F-BAFB-42B3DD4B0A99}" type="presParOf" srcId="{2FDDE2D9-9692-4455-9B53-F87A8F41C727}" destId="{06F75035-125F-451B-A9E1-429B7610EEA1}" srcOrd="11" destOrd="0" presId="urn:microsoft.com/office/officeart/2005/8/layout/hChevron3"/>
    <dgm:cxn modelId="{899E98C1-E4FB-43AD-A2E2-DA4B2F15A274}"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rgbClr val="D1282E"/>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4AA76CC1-1346-44DE-903A-E1069E9823A7}" type="presOf" srcId="{3F71A781-681F-4124-8E53-E5B369439BDC}" destId="{090E2C31-F803-4238-94AC-E59A3EF05A3D}"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728E9838-F7A8-4E0A-A0E6-B184AD50D222}" type="presOf" srcId="{721DBE2D-80BE-41B2-B36E-5CD9A9906454}" destId="{B3F20254-A15B-4049-88BF-EA492EAD2AE3}"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301D9135-D7D9-4765-B77C-EE4494EDA095}" type="presOf" srcId="{4C1AE3E6-933D-4500-9737-26A7E3C2376B}" destId="{2FDDE2D9-9692-4455-9B53-F87A8F41C727}"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748EC453-E966-4D79-B25B-2278A3E46F78}" type="presOf" srcId="{1E6FBF40-46CA-4F24-BEE1-FAC6CBAF949F}" destId="{D2C4E1B8-4EF3-49C3-9739-DB5C4D317C76}" srcOrd="0" destOrd="0" presId="urn:microsoft.com/office/officeart/2005/8/layout/hChevron3"/>
    <dgm:cxn modelId="{0678FCB3-DA43-4596-86E6-14300B7DE072}" srcId="{4C1AE3E6-933D-4500-9737-26A7E3C2376B}" destId="{3F71A781-681F-4124-8E53-E5B369439BDC}" srcOrd="3" destOrd="0" parTransId="{E94A1C00-F2AD-41A9-9B9B-94AB915863F5}" sibTransId="{CAACC582-3162-4D7F-AC9B-AC10EA2BB03A}"/>
    <dgm:cxn modelId="{777D45E0-3F93-4E5C-8457-221924A9FAD5}" type="presOf" srcId="{2983C38A-9A70-469F-93FC-91F64B0AF85D}" destId="{DEB1FD59-CE8B-43D6-BA41-580D9F1E5B30}" srcOrd="0" destOrd="0" presId="urn:microsoft.com/office/officeart/2005/8/layout/hChevron3"/>
    <dgm:cxn modelId="{5F86DA52-65DA-4C67-A98A-F15CDEBAFC6F}" srcId="{4C1AE3E6-933D-4500-9737-26A7E3C2376B}" destId="{B749375F-6292-4084-A279-0CC99EA3FBEA}" srcOrd="2" destOrd="0" parTransId="{61BADA15-00A5-4B7B-9FE2-31D5E0F70AF0}" sibTransId="{4D492114-A281-4C9D-A204-28C319FF8305}"/>
    <dgm:cxn modelId="{378EC956-C3A2-40F2-B826-20E14AF6FE61}" type="presOf" srcId="{D2BD0671-7B0C-4310-A416-E08EB085E9FB}" destId="{423BA2E1-AF22-454F-8585-E243E501AE7C}" srcOrd="0" destOrd="0" presId="urn:microsoft.com/office/officeart/2005/8/layout/hChevron3"/>
    <dgm:cxn modelId="{3F8F62F3-F01D-4C69-A2A2-EF1258C00649}" type="presOf" srcId="{160EE16E-8A99-4812-B090-7FD980059A94}" destId="{3D7388BF-51FA-492A-AFD2-FC71CCBCF557}"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62BFDA6D-F07A-4B4C-B9A8-282228801DB8}" type="presOf" srcId="{B749375F-6292-4084-A279-0CC99EA3FBEA}" destId="{478728BD-F489-4F47-9457-F97D548424C7}" srcOrd="0" destOrd="0" presId="urn:microsoft.com/office/officeart/2005/8/layout/hChevron3"/>
    <dgm:cxn modelId="{858AAC02-08CC-4DB5-968C-910D3CD256AA}" type="presParOf" srcId="{2FDDE2D9-9692-4455-9B53-F87A8F41C727}" destId="{3D7388BF-51FA-492A-AFD2-FC71CCBCF557}" srcOrd="0" destOrd="0" presId="urn:microsoft.com/office/officeart/2005/8/layout/hChevron3"/>
    <dgm:cxn modelId="{F462E2C9-3351-4DD7-A558-0FE6EAC57869}" type="presParOf" srcId="{2FDDE2D9-9692-4455-9B53-F87A8F41C727}" destId="{7DE8B0C5-60D9-40AA-9F93-4F711DBDFC04}" srcOrd="1" destOrd="0" presId="urn:microsoft.com/office/officeart/2005/8/layout/hChevron3"/>
    <dgm:cxn modelId="{4CC05552-DF34-40B4-8005-5B28D7699639}" type="presParOf" srcId="{2FDDE2D9-9692-4455-9B53-F87A8F41C727}" destId="{423BA2E1-AF22-454F-8585-E243E501AE7C}" srcOrd="2" destOrd="0" presId="urn:microsoft.com/office/officeart/2005/8/layout/hChevron3"/>
    <dgm:cxn modelId="{F8A24742-B4FC-4E46-A14C-A0D1598F90BA}" type="presParOf" srcId="{2FDDE2D9-9692-4455-9B53-F87A8F41C727}" destId="{37899BBD-FF86-499F-B637-A674CCF94F2E}" srcOrd="3" destOrd="0" presId="urn:microsoft.com/office/officeart/2005/8/layout/hChevron3"/>
    <dgm:cxn modelId="{8FD6323B-8E8E-4044-88B0-B40731B08E96}" type="presParOf" srcId="{2FDDE2D9-9692-4455-9B53-F87A8F41C727}" destId="{478728BD-F489-4F47-9457-F97D548424C7}" srcOrd="4" destOrd="0" presId="urn:microsoft.com/office/officeart/2005/8/layout/hChevron3"/>
    <dgm:cxn modelId="{967C8B37-8A98-4D4C-8598-059C3CD08AE0}" type="presParOf" srcId="{2FDDE2D9-9692-4455-9B53-F87A8F41C727}" destId="{4B52C5DA-84B2-4C3A-886B-F4C735FB16AA}" srcOrd="5" destOrd="0" presId="urn:microsoft.com/office/officeart/2005/8/layout/hChevron3"/>
    <dgm:cxn modelId="{39547B26-6C59-4DBA-9D26-B4BBAEAFD808}" type="presParOf" srcId="{2FDDE2D9-9692-4455-9B53-F87A8F41C727}" destId="{090E2C31-F803-4238-94AC-E59A3EF05A3D}" srcOrd="6" destOrd="0" presId="urn:microsoft.com/office/officeart/2005/8/layout/hChevron3"/>
    <dgm:cxn modelId="{28CB09E3-9D87-4AE7-AB97-574E0C42D959}" type="presParOf" srcId="{2FDDE2D9-9692-4455-9B53-F87A8F41C727}" destId="{603C586F-74A4-4986-B92E-618C051B6C38}" srcOrd="7" destOrd="0" presId="urn:microsoft.com/office/officeart/2005/8/layout/hChevron3"/>
    <dgm:cxn modelId="{031AABFA-C0D0-460E-8963-B4E30CB5109E}" type="presParOf" srcId="{2FDDE2D9-9692-4455-9B53-F87A8F41C727}" destId="{B3F20254-A15B-4049-88BF-EA492EAD2AE3}" srcOrd="8" destOrd="0" presId="urn:microsoft.com/office/officeart/2005/8/layout/hChevron3"/>
    <dgm:cxn modelId="{DA8019FD-4F97-42A7-85E4-0246EAD28EA4}" type="presParOf" srcId="{2FDDE2D9-9692-4455-9B53-F87A8F41C727}" destId="{74D330BA-B90B-42CD-933B-31E1521E0777}" srcOrd="9" destOrd="0" presId="urn:microsoft.com/office/officeart/2005/8/layout/hChevron3"/>
    <dgm:cxn modelId="{233AD051-05DA-408D-BBB5-229B0A1DA7E5}" type="presParOf" srcId="{2FDDE2D9-9692-4455-9B53-F87A8F41C727}" destId="{D2C4E1B8-4EF3-49C3-9739-DB5C4D317C76}" srcOrd="10" destOrd="0" presId="urn:microsoft.com/office/officeart/2005/8/layout/hChevron3"/>
    <dgm:cxn modelId="{EA643078-965A-40A2-BF7E-724FB8076E68}" type="presParOf" srcId="{2FDDE2D9-9692-4455-9B53-F87A8F41C727}" destId="{06F75035-125F-451B-A9E1-429B7610EEA1}" srcOrd="11" destOrd="0" presId="urn:microsoft.com/office/officeart/2005/8/layout/hChevron3"/>
    <dgm:cxn modelId="{0A8708A3-207C-41DD-B272-FCCAA2E8993B}"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rgbClr val="D1282E"/>
        </a:solidFill>
      </dgm:spPr>
      <dgm:t>
        <a:bodyPr/>
        <a:lstStyle/>
        <a:p>
          <a:pPr algn="l" latinLnBrk="1"/>
          <a:r>
            <a:rPr lang="en-US" altLang="ko-KR" dirty="0" smtClean="0">
              <a:latin typeface="Calibri" panose="020F0502020204030204" pitchFamily="34" charset="0"/>
            </a:rPr>
            <a:t>                     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7879B7FA-A760-46ED-801D-DEC170DBDB92}" srcId="{4C1AE3E6-933D-4500-9737-26A7E3C2376B}" destId="{2983C38A-9A70-469F-93FC-91F64B0AF85D}" srcOrd="6" destOrd="0" parTransId="{9D7AC1A3-EE77-49BD-B10F-2CC815127886}" sibTransId="{2A4F0290-D159-437C-807A-C5918669BDF9}"/>
    <dgm:cxn modelId="{89ED49F3-9810-47B6-9F0B-695AD2B8D098}" srcId="{4C1AE3E6-933D-4500-9737-26A7E3C2376B}" destId="{1E6FBF40-46CA-4F24-BEE1-FAC6CBAF949F}" srcOrd="5" destOrd="0" parTransId="{67295227-887F-4386-B033-2066DD6C7B59}" sibTransId="{D9FFA99A-6F89-458F-B42E-1DBECA9AD84F}"/>
    <dgm:cxn modelId="{EDE3A117-6285-40E9-991A-9AF0B7AFDAEF}" srcId="{4C1AE3E6-933D-4500-9737-26A7E3C2376B}" destId="{721DBE2D-80BE-41B2-B36E-5CD9A9906454}" srcOrd="4" destOrd="0" parTransId="{6C0F3BEA-2626-42AF-A1F8-0E0A747D7042}" sibTransId="{769EDDF9-53DF-4BD2-BDDA-263B9CBA50FA}"/>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CC699120-1A7C-48A0-B43F-0CFA3DFBA03A}" type="presOf" srcId="{721DBE2D-80BE-41B2-B36E-5CD9A9906454}" destId="{B3F20254-A15B-4049-88BF-EA492EAD2AE3}" srcOrd="0" destOrd="0" presId="urn:microsoft.com/office/officeart/2005/8/layout/hChevron3"/>
    <dgm:cxn modelId="{74F91D4C-6AC4-481B-804C-76DFBA702420}" type="presOf" srcId="{1E6FBF40-46CA-4F24-BEE1-FAC6CBAF949F}" destId="{D2C4E1B8-4EF3-49C3-9739-DB5C4D317C76}" srcOrd="0" destOrd="0" presId="urn:microsoft.com/office/officeart/2005/8/layout/hChevron3"/>
    <dgm:cxn modelId="{88A6FC0E-B9F9-4B43-88AE-5D48AF2711E8}" type="presOf" srcId="{D2BD0671-7B0C-4310-A416-E08EB085E9FB}" destId="{423BA2E1-AF22-454F-8585-E243E501AE7C}" srcOrd="0" destOrd="0" presId="urn:microsoft.com/office/officeart/2005/8/layout/hChevron3"/>
    <dgm:cxn modelId="{0548B501-EF89-4C28-AF74-3EA35FDACC77}" type="presOf" srcId="{160EE16E-8A99-4812-B090-7FD980059A94}" destId="{3D7388BF-51FA-492A-AFD2-FC71CCBCF557}" srcOrd="0" destOrd="0" presId="urn:microsoft.com/office/officeart/2005/8/layout/hChevron3"/>
    <dgm:cxn modelId="{7AF27525-25E8-4444-A403-3224807AE933}" srcId="{4C1AE3E6-933D-4500-9737-26A7E3C2376B}" destId="{160EE16E-8A99-4812-B090-7FD980059A94}" srcOrd="0" destOrd="0" parTransId="{446523A1-580D-4D8E-88BC-198C368FC11E}" sibTransId="{3C0EDF9B-15DE-4311-979F-7D05B5DF212C}"/>
    <dgm:cxn modelId="{5F86DA52-65DA-4C67-A98A-F15CDEBAFC6F}" srcId="{4C1AE3E6-933D-4500-9737-26A7E3C2376B}" destId="{B749375F-6292-4084-A279-0CC99EA3FBEA}" srcOrd="2" destOrd="0" parTransId="{61BADA15-00A5-4B7B-9FE2-31D5E0F70AF0}" sibTransId="{4D492114-A281-4C9D-A204-28C319FF8305}"/>
    <dgm:cxn modelId="{081AD0B0-FD61-4A80-AA34-90E9EC208724}" type="presOf" srcId="{3F71A781-681F-4124-8E53-E5B369439BDC}" destId="{090E2C31-F803-4238-94AC-E59A3EF05A3D}" srcOrd="0" destOrd="0" presId="urn:microsoft.com/office/officeart/2005/8/layout/hChevron3"/>
    <dgm:cxn modelId="{C1140274-28C0-4439-BAA5-3AD9CBEF837A}" type="presOf" srcId="{B749375F-6292-4084-A279-0CC99EA3FBEA}" destId="{478728BD-F489-4F47-9457-F97D548424C7}" srcOrd="0" destOrd="0" presId="urn:microsoft.com/office/officeart/2005/8/layout/hChevron3"/>
    <dgm:cxn modelId="{F26F472E-F5CF-44BB-9B58-C69C432B683E}" type="presOf" srcId="{2983C38A-9A70-469F-93FC-91F64B0AF85D}" destId="{DEB1FD59-CE8B-43D6-BA41-580D9F1E5B30}" srcOrd="0" destOrd="0" presId="urn:microsoft.com/office/officeart/2005/8/layout/hChevron3"/>
    <dgm:cxn modelId="{5F8F7493-97BD-45CD-ACC8-99C40F91F66E}" type="presOf" srcId="{4C1AE3E6-933D-4500-9737-26A7E3C2376B}" destId="{2FDDE2D9-9692-4455-9B53-F87A8F41C727}" srcOrd="0" destOrd="0" presId="urn:microsoft.com/office/officeart/2005/8/layout/hChevron3"/>
    <dgm:cxn modelId="{360F045E-8914-488F-B6B3-81561C6AE0A3}" type="presParOf" srcId="{2FDDE2D9-9692-4455-9B53-F87A8F41C727}" destId="{3D7388BF-51FA-492A-AFD2-FC71CCBCF557}" srcOrd="0" destOrd="0" presId="urn:microsoft.com/office/officeart/2005/8/layout/hChevron3"/>
    <dgm:cxn modelId="{8EC47EBF-F18F-4FF1-B72C-E6ADF707A597}" type="presParOf" srcId="{2FDDE2D9-9692-4455-9B53-F87A8F41C727}" destId="{7DE8B0C5-60D9-40AA-9F93-4F711DBDFC04}" srcOrd="1" destOrd="0" presId="urn:microsoft.com/office/officeart/2005/8/layout/hChevron3"/>
    <dgm:cxn modelId="{74FE2818-A52C-405A-B4A7-34E4A59BB533}" type="presParOf" srcId="{2FDDE2D9-9692-4455-9B53-F87A8F41C727}" destId="{423BA2E1-AF22-454F-8585-E243E501AE7C}" srcOrd="2" destOrd="0" presId="urn:microsoft.com/office/officeart/2005/8/layout/hChevron3"/>
    <dgm:cxn modelId="{11466BD9-CDE8-45DA-829A-B4EBCC31BA55}" type="presParOf" srcId="{2FDDE2D9-9692-4455-9B53-F87A8F41C727}" destId="{37899BBD-FF86-499F-B637-A674CCF94F2E}" srcOrd="3" destOrd="0" presId="urn:microsoft.com/office/officeart/2005/8/layout/hChevron3"/>
    <dgm:cxn modelId="{36EFFFDD-F825-444A-BC20-AB839015F214}" type="presParOf" srcId="{2FDDE2D9-9692-4455-9B53-F87A8F41C727}" destId="{478728BD-F489-4F47-9457-F97D548424C7}" srcOrd="4" destOrd="0" presId="urn:microsoft.com/office/officeart/2005/8/layout/hChevron3"/>
    <dgm:cxn modelId="{ACAB3940-3E6F-47D6-8EC5-D98A94F63679}" type="presParOf" srcId="{2FDDE2D9-9692-4455-9B53-F87A8F41C727}" destId="{4B52C5DA-84B2-4C3A-886B-F4C735FB16AA}" srcOrd="5" destOrd="0" presId="urn:microsoft.com/office/officeart/2005/8/layout/hChevron3"/>
    <dgm:cxn modelId="{F6317D66-606B-4FDD-BA80-AD023D0EF82E}" type="presParOf" srcId="{2FDDE2D9-9692-4455-9B53-F87A8F41C727}" destId="{090E2C31-F803-4238-94AC-E59A3EF05A3D}" srcOrd="6" destOrd="0" presId="urn:microsoft.com/office/officeart/2005/8/layout/hChevron3"/>
    <dgm:cxn modelId="{1B5F603A-E5B9-442A-9C9E-23C91B4845D3}" type="presParOf" srcId="{2FDDE2D9-9692-4455-9B53-F87A8F41C727}" destId="{603C586F-74A4-4986-B92E-618C051B6C38}" srcOrd="7" destOrd="0" presId="urn:microsoft.com/office/officeart/2005/8/layout/hChevron3"/>
    <dgm:cxn modelId="{878EA2C4-941D-497B-AB54-E85FF4494BCA}" type="presParOf" srcId="{2FDDE2D9-9692-4455-9B53-F87A8F41C727}" destId="{B3F20254-A15B-4049-88BF-EA492EAD2AE3}" srcOrd="8" destOrd="0" presId="urn:microsoft.com/office/officeart/2005/8/layout/hChevron3"/>
    <dgm:cxn modelId="{7E30A757-2D61-48A8-8AE7-C2ABD1AF9302}" type="presParOf" srcId="{2FDDE2D9-9692-4455-9B53-F87A8F41C727}" destId="{74D330BA-B90B-42CD-933B-31E1521E0777}" srcOrd="9" destOrd="0" presId="urn:microsoft.com/office/officeart/2005/8/layout/hChevron3"/>
    <dgm:cxn modelId="{170DE248-63D0-4BF1-9FB6-5A5108847738}" type="presParOf" srcId="{2FDDE2D9-9692-4455-9B53-F87A8F41C727}" destId="{D2C4E1B8-4EF3-49C3-9739-DB5C4D317C76}" srcOrd="10" destOrd="0" presId="urn:microsoft.com/office/officeart/2005/8/layout/hChevron3"/>
    <dgm:cxn modelId="{F73F3FF7-20EF-4316-B3D0-5E52A3F48548}" type="presParOf" srcId="{2FDDE2D9-9692-4455-9B53-F87A8F41C727}" destId="{06F75035-125F-451B-A9E1-429B7610EEA1}" srcOrd="11" destOrd="0" presId="urn:microsoft.com/office/officeart/2005/8/layout/hChevron3"/>
    <dgm:cxn modelId="{EAD3E955-30B9-438C-A04D-A8BB3E1B7FC3}"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rgbClr val="D1282E"/>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38AF78FA-463B-421E-97F9-CAA42943D1E5}" type="presOf" srcId="{B749375F-6292-4084-A279-0CC99EA3FBEA}" destId="{478728BD-F489-4F47-9457-F97D548424C7}" srcOrd="0" destOrd="0" presId="urn:microsoft.com/office/officeart/2005/8/layout/hChevron3"/>
    <dgm:cxn modelId="{FBB71B06-1334-4FBC-AC19-FFEF31780049}" type="presOf" srcId="{2983C38A-9A70-469F-93FC-91F64B0AF85D}" destId="{DEB1FD59-CE8B-43D6-BA41-580D9F1E5B30}"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DABB5134-3CCC-4F14-950E-737CE93270B3}" type="presOf" srcId="{721DBE2D-80BE-41B2-B36E-5CD9A9906454}" destId="{B3F20254-A15B-4049-88BF-EA492EAD2AE3}" srcOrd="0" destOrd="0" presId="urn:microsoft.com/office/officeart/2005/8/layout/hChevron3"/>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94953114-BCAE-4AE1-ADCE-71A747AE8897}" type="presOf" srcId="{4C1AE3E6-933D-4500-9737-26A7E3C2376B}" destId="{2FDDE2D9-9692-4455-9B53-F87A8F41C727}" srcOrd="0" destOrd="0" presId="urn:microsoft.com/office/officeart/2005/8/layout/hChevron3"/>
    <dgm:cxn modelId="{5F86DA52-65DA-4C67-A98A-F15CDEBAFC6F}" srcId="{4C1AE3E6-933D-4500-9737-26A7E3C2376B}" destId="{B749375F-6292-4084-A279-0CC99EA3FBEA}" srcOrd="2" destOrd="0" parTransId="{61BADA15-00A5-4B7B-9FE2-31D5E0F70AF0}" sibTransId="{4D492114-A281-4C9D-A204-28C319FF8305}"/>
    <dgm:cxn modelId="{463C10D4-0DC9-444F-81EC-3FBD15B020F1}" type="presOf" srcId="{3F71A781-681F-4124-8E53-E5B369439BDC}" destId="{090E2C31-F803-4238-94AC-E59A3EF05A3D}" srcOrd="0" destOrd="0" presId="urn:microsoft.com/office/officeart/2005/8/layout/hChevron3"/>
    <dgm:cxn modelId="{08E07A30-72BE-4A73-A2CD-A65BC4980BE9}" type="presOf" srcId="{160EE16E-8A99-4812-B090-7FD980059A94}" destId="{3D7388BF-51FA-492A-AFD2-FC71CCBCF557}"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67ED2C01-5BFE-4936-9F58-5029B75CEDCD}" type="presOf" srcId="{D2BD0671-7B0C-4310-A416-E08EB085E9FB}" destId="{423BA2E1-AF22-454F-8585-E243E501AE7C}" srcOrd="0" destOrd="0" presId="urn:microsoft.com/office/officeart/2005/8/layout/hChevron3"/>
    <dgm:cxn modelId="{54DB0B20-7C61-4297-A5BC-E4AA830C9DDD}" type="presOf" srcId="{1E6FBF40-46CA-4F24-BEE1-FAC6CBAF949F}" destId="{D2C4E1B8-4EF3-49C3-9739-DB5C4D317C76}" srcOrd="0" destOrd="0" presId="urn:microsoft.com/office/officeart/2005/8/layout/hChevron3"/>
    <dgm:cxn modelId="{BB4CE7B2-4D21-42BA-9FF4-59CAF4670856}" type="presParOf" srcId="{2FDDE2D9-9692-4455-9B53-F87A8F41C727}" destId="{3D7388BF-51FA-492A-AFD2-FC71CCBCF557}" srcOrd="0" destOrd="0" presId="urn:microsoft.com/office/officeart/2005/8/layout/hChevron3"/>
    <dgm:cxn modelId="{C94B56D1-FFBD-4827-AEA9-D138153D0D06}" type="presParOf" srcId="{2FDDE2D9-9692-4455-9B53-F87A8F41C727}" destId="{7DE8B0C5-60D9-40AA-9F93-4F711DBDFC04}" srcOrd="1" destOrd="0" presId="urn:microsoft.com/office/officeart/2005/8/layout/hChevron3"/>
    <dgm:cxn modelId="{5C12220A-2640-436B-A929-B3D03068329C}" type="presParOf" srcId="{2FDDE2D9-9692-4455-9B53-F87A8F41C727}" destId="{423BA2E1-AF22-454F-8585-E243E501AE7C}" srcOrd="2" destOrd="0" presId="urn:microsoft.com/office/officeart/2005/8/layout/hChevron3"/>
    <dgm:cxn modelId="{C6D48BDE-1DD6-4984-AA5B-EDE99CA0E155}" type="presParOf" srcId="{2FDDE2D9-9692-4455-9B53-F87A8F41C727}" destId="{37899BBD-FF86-499F-B637-A674CCF94F2E}" srcOrd="3" destOrd="0" presId="urn:microsoft.com/office/officeart/2005/8/layout/hChevron3"/>
    <dgm:cxn modelId="{1D96C92F-F2DB-4E8F-ADD9-296E47893D4E}" type="presParOf" srcId="{2FDDE2D9-9692-4455-9B53-F87A8F41C727}" destId="{478728BD-F489-4F47-9457-F97D548424C7}" srcOrd="4" destOrd="0" presId="urn:microsoft.com/office/officeart/2005/8/layout/hChevron3"/>
    <dgm:cxn modelId="{C89DCEFB-1352-4832-9A13-128440ABF3F9}" type="presParOf" srcId="{2FDDE2D9-9692-4455-9B53-F87A8F41C727}" destId="{4B52C5DA-84B2-4C3A-886B-F4C735FB16AA}" srcOrd="5" destOrd="0" presId="urn:microsoft.com/office/officeart/2005/8/layout/hChevron3"/>
    <dgm:cxn modelId="{D0BD1FB2-B6E8-46A4-8694-34208FC51576}" type="presParOf" srcId="{2FDDE2D9-9692-4455-9B53-F87A8F41C727}" destId="{090E2C31-F803-4238-94AC-E59A3EF05A3D}" srcOrd="6" destOrd="0" presId="urn:microsoft.com/office/officeart/2005/8/layout/hChevron3"/>
    <dgm:cxn modelId="{43F68FC1-D8E7-4C00-9389-91A08A70DEBA}" type="presParOf" srcId="{2FDDE2D9-9692-4455-9B53-F87A8F41C727}" destId="{603C586F-74A4-4986-B92E-618C051B6C38}" srcOrd="7" destOrd="0" presId="urn:microsoft.com/office/officeart/2005/8/layout/hChevron3"/>
    <dgm:cxn modelId="{68BB4041-6D7F-45E6-B242-3DDBB3465063}" type="presParOf" srcId="{2FDDE2D9-9692-4455-9B53-F87A8F41C727}" destId="{B3F20254-A15B-4049-88BF-EA492EAD2AE3}" srcOrd="8" destOrd="0" presId="urn:microsoft.com/office/officeart/2005/8/layout/hChevron3"/>
    <dgm:cxn modelId="{119BC59F-ADD4-47CC-8CA1-C824D5EE6A15}" type="presParOf" srcId="{2FDDE2D9-9692-4455-9B53-F87A8F41C727}" destId="{74D330BA-B90B-42CD-933B-31E1521E0777}" srcOrd="9" destOrd="0" presId="urn:microsoft.com/office/officeart/2005/8/layout/hChevron3"/>
    <dgm:cxn modelId="{63F98D47-1B29-4831-90CD-594DA185FCC7}" type="presParOf" srcId="{2FDDE2D9-9692-4455-9B53-F87A8F41C727}" destId="{D2C4E1B8-4EF3-49C3-9739-DB5C4D317C76}" srcOrd="10" destOrd="0" presId="urn:microsoft.com/office/officeart/2005/8/layout/hChevron3"/>
    <dgm:cxn modelId="{183631E5-3AD9-4222-BF19-E3DFF665AD72}" type="presParOf" srcId="{2FDDE2D9-9692-4455-9B53-F87A8F41C727}" destId="{06F75035-125F-451B-A9E1-429B7610EEA1}" srcOrd="11" destOrd="0" presId="urn:microsoft.com/office/officeart/2005/8/layout/hChevron3"/>
    <dgm:cxn modelId="{E6F481AB-5073-4D00-B1F4-3688516DD1A8}"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1AE3E6-933D-4500-9737-26A7E3C2376B}" type="doc">
      <dgm:prSet loTypeId="urn:microsoft.com/office/officeart/2005/8/layout/hChevron3" loCatId="process" qsTypeId="urn:microsoft.com/office/officeart/2005/8/quickstyle/simple1" qsCatId="simple" csTypeId="urn:microsoft.com/office/officeart/2005/8/colors/accent1_2" csCatId="accent1" phldr="1"/>
      <dgm:spPr/>
    </dgm:pt>
    <dgm:pt modelId="{160EE16E-8A99-4812-B090-7FD980059A9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Problem &amp; Applications</a:t>
          </a:r>
          <a:endParaRPr lang="ko-KR" altLang="en-US" dirty="0">
            <a:latin typeface="Calibri" panose="020F0502020204030204" pitchFamily="34" charset="0"/>
          </a:endParaRPr>
        </a:p>
      </dgm:t>
    </dgm:pt>
    <dgm:pt modelId="{446523A1-580D-4D8E-88BC-198C368FC11E}" type="parTrans" cxnId="{7AF27525-25E8-4444-A403-3224807AE933}">
      <dgm:prSet/>
      <dgm:spPr/>
      <dgm:t>
        <a:bodyPr/>
        <a:lstStyle/>
        <a:p>
          <a:pPr latinLnBrk="1"/>
          <a:endParaRPr lang="ko-KR" altLang="en-US"/>
        </a:p>
      </dgm:t>
    </dgm:pt>
    <dgm:pt modelId="{3C0EDF9B-15DE-4311-979F-7D05B5DF212C}" type="sibTrans" cxnId="{7AF27525-25E8-4444-A403-3224807AE933}">
      <dgm:prSet/>
      <dgm:spPr/>
      <dgm:t>
        <a:bodyPr/>
        <a:lstStyle/>
        <a:p>
          <a:pPr latinLnBrk="1"/>
          <a:endParaRPr lang="ko-KR" altLang="en-US"/>
        </a:p>
      </dgm:t>
    </dgm:pt>
    <dgm:pt modelId="{D2BD0671-7B0C-4310-A416-E08EB085E9FB}">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Methodology</a:t>
          </a:r>
          <a:endParaRPr lang="ko-KR" altLang="en-US" dirty="0">
            <a:latin typeface="Calibri" panose="020F0502020204030204" pitchFamily="34" charset="0"/>
          </a:endParaRPr>
        </a:p>
      </dgm:t>
    </dgm:pt>
    <dgm:pt modelId="{1F596BED-D8D1-40B5-AC85-D71471B63EE3}" type="parTrans" cxnId="{B53AD8A2-7332-430D-9FEF-3CA0119C867D}">
      <dgm:prSet/>
      <dgm:spPr/>
      <dgm:t>
        <a:bodyPr/>
        <a:lstStyle/>
        <a:p>
          <a:pPr latinLnBrk="1"/>
          <a:endParaRPr lang="ko-KR" altLang="en-US"/>
        </a:p>
      </dgm:t>
    </dgm:pt>
    <dgm:pt modelId="{4A036E9C-74C3-435A-9A8A-1EE631221637}" type="sibTrans" cxnId="{B53AD8A2-7332-430D-9FEF-3CA0119C867D}">
      <dgm:prSet/>
      <dgm:spPr/>
      <dgm:t>
        <a:bodyPr/>
        <a:lstStyle/>
        <a:p>
          <a:pPr latinLnBrk="1"/>
          <a:endParaRPr lang="ko-KR" altLang="en-US"/>
        </a:p>
      </dgm:t>
    </dgm:pt>
    <dgm:pt modelId="{3F71A781-681F-4124-8E53-E5B369439BDC}">
      <dgm:prSet phldrT="[텍스트]"/>
      <dgm:spPr>
        <a:solidFill>
          <a:srgbClr val="D1282E"/>
        </a:solidFill>
      </dgm:spPr>
      <dgm:t>
        <a:bodyPr/>
        <a:lstStyle/>
        <a:p>
          <a:pPr algn="l" latinLnBrk="1"/>
          <a:r>
            <a:rPr lang="en-US" altLang="ko-KR" dirty="0" smtClean="0">
              <a:latin typeface="Calibri" panose="020F0502020204030204" pitchFamily="34" charset="0"/>
            </a:rPr>
            <a:t>                  Challenges</a:t>
          </a:r>
          <a:endParaRPr lang="ko-KR" altLang="en-US" dirty="0">
            <a:latin typeface="Calibri" panose="020F0502020204030204" pitchFamily="34" charset="0"/>
          </a:endParaRPr>
        </a:p>
      </dgm:t>
    </dgm:pt>
    <dgm:pt modelId="{E94A1C00-F2AD-41A9-9B9B-94AB915863F5}" type="parTrans" cxnId="{0678FCB3-DA43-4596-86E6-14300B7DE072}">
      <dgm:prSet/>
      <dgm:spPr/>
      <dgm:t>
        <a:bodyPr/>
        <a:lstStyle/>
        <a:p>
          <a:pPr latinLnBrk="1"/>
          <a:endParaRPr lang="ko-KR" altLang="en-US"/>
        </a:p>
      </dgm:t>
    </dgm:pt>
    <dgm:pt modelId="{CAACC582-3162-4D7F-AC9B-AC10EA2BB03A}" type="sibTrans" cxnId="{0678FCB3-DA43-4596-86E6-14300B7DE072}">
      <dgm:prSet/>
      <dgm:spPr/>
      <dgm:t>
        <a:bodyPr/>
        <a:lstStyle/>
        <a:p>
          <a:pPr latinLnBrk="1"/>
          <a:endParaRPr lang="ko-KR" altLang="en-US"/>
        </a:p>
      </dgm:t>
    </dgm:pt>
    <dgm:pt modelId="{721DBE2D-80BE-41B2-B36E-5CD9A9906454}">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Results &amp; Analysis</a:t>
          </a:r>
          <a:endParaRPr lang="ko-KR" altLang="en-US" dirty="0">
            <a:latin typeface="Calibri" panose="020F0502020204030204" pitchFamily="34" charset="0"/>
          </a:endParaRPr>
        </a:p>
      </dgm:t>
    </dgm:pt>
    <dgm:pt modelId="{6C0F3BEA-2626-42AF-A1F8-0E0A747D7042}" type="parTrans" cxnId="{EDE3A117-6285-40E9-991A-9AF0B7AFDAEF}">
      <dgm:prSet/>
      <dgm:spPr/>
      <dgm:t>
        <a:bodyPr/>
        <a:lstStyle/>
        <a:p>
          <a:pPr latinLnBrk="1"/>
          <a:endParaRPr lang="ko-KR" altLang="en-US"/>
        </a:p>
      </dgm:t>
    </dgm:pt>
    <dgm:pt modelId="{769EDDF9-53DF-4BD2-BDDA-263B9CBA50FA}" type="sibTrans" cxnId="{EDE3A117-6285-40E9-991A-9AF0B7AFDAEF}">
      <dgm:prSet/>
      <dgm:spPr/>
      <dgm:t>
        <a:bodyPr/>
        <a:lstStyle/>
        <a:p>
          <a:pPr latinLnBrk="1"/>
          <a:endParaRPr lang="ko-KR" altLang="en-US"/>
        </a:p>
      </dgm:t>
    </dgm:pt>
    <dgm:pt modelId="{1E6FBF40-46CA-4F24-BEE1-FAC6CBAF949F}">
      <dgm:prSet phldrT="[텍스트]"/>
      <dgm:spPr>
        <a:solidFill>
          <a:schemeClr val="bg1">
            <a:lumMod val="75000"/>
          </a:schemeClr>
        </a:solidFill>
      </dgm:spPr>
      <dgm:t>
        <a:bodyPr/>
        <a:lstStyle/>
        <a:p>
          <a:pPr algn="l" latinLnBrk="1"/>
          <a:r>
            <a:rPr lang="en-US" altLang="ko-KR" dirty="0" smtClean="0">
              <a:latin typeface="Calibri" panose="020F0502020204030204" pitchFamily="34" charset="0"/>
            </a:rPr>
            <a:t>      Conclusion</a:t>
          </a:r>
          <a:endParaRPr lang="ko-KR" altLang="en-US" dirty="0">
            <a:latin typeface="Calibri" panose="020F0502020204030204" pitchFamily="34" charset="0"/>
          </a:endParaRPr>
        </a:p>
      </dgm:t>
    </dgm:pt>
    <dgm:pt modelId="{67295227-887F-4386-B033-2066DD6C7B59}" type="parTrans" cxnId="{89ED49F3-9810-47B6-9F0B-695AD2B8D098}">
      <dgm:prSet/>
      <dgm:spPr/>
      <dgm:t>
        <a:bodyPr/>
        <a:lstStyle/>
        <a:p>
          <a:pPr latinLnBrk="1"/>
          <a:endParaRPr lang="ko-KR" altLang="en-US"/>
        </a:p>
      </dgm:t>
    </dgm:pt>
    <dgm:pt modelId="{D9FFA99A-6F89-458F-B42E-1DBECA9AD84F}" type="sibTrans" cxnId="{89ED49F3-9810-47B6-9F0B-695AD2B8D098}">
      <dgm:prSet/>
      <dgm:spPr/>
      <dgm:t>
        <a:bodyPr/>
        <a:lstStyle/>
        <a:p>
          <a:pPr latinLnBrk="1"/>
          <a:endParaRPr lang="ko-KR" altLang="en-US"/>
        </a:p>
      </dgm:t>
    </dgm:pt>
    <dgm:pt modelId="{B749375F-6292-4084-A279-0CC99EA3FBEA}">
      <dgm:prSet phldrT="[텍스트]"/>
      <dgm:spPr>
        <a:solidFill>
          <a:schemeClr val="bg1">
            <a:lumMod val="75000"/>
          </a:schemeClr>
        </a:solidFill>
      </dgm:spPr>
      <dgm:t>
        <a:bodyPr/>
        <a:lstStyle/>
        <a:p>
          <a:pPr algn="l" latinLnBrk="1"/>
          <a:r>
            <a:rPr lang="en-US" altLang="ko-KR" smtClean="0">
              <a:latin typeface="Calibri" panose="020F0502020204030204" pitchFamily="34" charset="0"/>
            </a:rPr>
            <a:t>                     </a:t>
          </a:r>
          <a:r>
            <a:rPr lang="en-US" altLang="ko-KR" dirty="0" smtClean="0">
              <a:latin typeface="Calibri" panose="020F0502020204030204" pitchFamily="34" charset="0"/>
            </a:rPr>
            <a:t>Data</a:t>
          </a:r>
          <a:endParaRPr lang="ko-KR" altLang="en-US" dirty="0">
            <a:latin typeface="Calibri" panose="020F0502020204030204" pitchFamily="34" charset="0"/>
          </a:endParaRPr>
        </a:p>
      </dgm:t>
    </dgm:pt>
    <dgm:pt modelId="{61BADA15-00A5-4B7B-9FE2-31D5E0F70AF0}" type="parTrans" cxnId="{5F86DA52-65DA-4C67-A98A-F15CDEBAFC6F}">
      <dgm:prSet/>
      <dgm:spPr/>
      <dgm:t>
        <a:bodyPr/>
        <a:lstStyle/>
        <a:p>
          <a:pPr latinLnBrk="1"/>
          <a:endParaRPr lang="ko-KR" altLang="en-US"/>
        </a:p>
      </dgm:t>
    </dgm:pt>
    <dgm:pt modelId="{4D492114-A281-4C9D-A204-28C319FF8305}" type="sibTrans" cxnId="{5F86DA52-65DA-4C67-A98A-F15CDEBAFC6F}">
      <dgm:prSet/>
      <dgm:spPr/>
      <dgm:t>
        <a:bodyPr/>
        <a:lstStyle/>
        <a:p>
          <a:pPr latinLnBrk="1"/>
          <a:endParaRPr lang="ko-KR" altLang="en-US"/>
        </a:p>
      </dgm:t>
    </dgm:pt>
    <dgm:pt modelId="{2983C38A-9A70-469F-93FC-91F64B0AF85D}">
      <dgm:prSet phldrT="[텍스트]"/>
      <dgm:spPr>
        <a:solidFill>
          <a:schemeClr val="bg1">
            <a:lumMod val="75000"/>
          </a:schemeClr>
        </a:solidFill>
      </dgm:spPr>
      <dgm:t>
        <a:bodyPr/>
        <a:lstStyle/>
        <a:p>
          <a:pPr latinLnBrk="1"/>
          <a:r>
            <a:rPr lang="en-US" altLang="ko-KR" dirty="0" smtClean="0">
              <a:latin typeface="Calibri" panose="020F0502020204030204" pitchFamily="34" charset="0"/>
            </a:rPr>
            <a:t>Q&amp;A</a:t>
          </a:r>
          <a:endParaRPr lang="ko-KR" altLang="en-US" dirty="0">
            <a:latin typeface="Calibri" panose="020F0502020204030204" pitchFamily="34" charset="0"/>
          </a:endParaRPr>
        </a:p>
      </dgm:t>
    </dgm:pt>
    <dgm:pt modelId="{9D7AC1A3-EE77-49BD-B10F-2CC815127886}" type="parTrans" cxnId="{7879B7FA-A760-46ED-801D-DEC170DBDB92}">
      <dgm:prSet/>
      <dgm:spPr/>
      <dgm:t>
        <a:bodyPr/>
        <a:lstStyle/>
        <a:p>
          <a:pPr latinLnBrk="1"/>
          <a:endParaRPr lang="ko-KR" altLang="en-US"/>
        </a:p>
      </dgm:t>
    </dgm:pt>
    <dgm:pt modelId="{2A4F0290-D159-437C-807A-C5918669BDF9}" type="sibTrans" cxnId="{7879B7FA-A760-46ED-801D-DEC170DBDB92}">
      <dgm:prSet/>
      <dgm:spPr/>
      <dgm:t>
        <a:bodyPr/>
        <a:lstStyle/>
        <a:p>
          <a:pPr latinLnBrk="1"/>
          <a:endParaRPr lang="ko-KR" altLang="en-US"/>
        </a:p>
      </dgm:t>
    </dgm:pt>
    <dgm:pt modelId="{2FDDE2D9-9692-4455-9B53-F87A8F41C727}" type="pres">
      <dgm:prSet presAssocID="{4C1AE3E6-933D-4500-9737-26A7E3C2376B}" presName="Name0" presStyleCnt="0">
        <dgm:presLayoutVars>
          <dgm:dir/>
          <dgm:resizeHandles val="exact"/>
        </dgm:presLayoutVars>
      </dgm:prSet>
      <dgm:spPr/>
    </dgm:pt>
    <dgm:pt modelId="{3D7388BF-51FA-492A-AFD2-FC71CCBCF557}" type="pres">
      <dgm:prSet presAssocID="{160EE16E-8A99-4812-B090-7FD980059A94}" presName="parTxOnly" presStyleLbl="node1" presStyleIdx="0" presStyleCnt="7">
        <dgm:presLayoutVars>
          <dgm:bulletEnabled val="1"/>
        </dgm:presLayoutVars>
      </dgm:prSet>
      <dgm:spPr/>
      <dgm:t>
        <a:bodyPr/>
        <a:lstStyle/>
        <a:p>
          <a:pPr latinLnBrk="1"/>
          <a:endParaRPr lang="ko-KR" altLang="en-US"/>
        </a:p>
      </dgm:t>
    </dgm:pt>
    <dgm:pt modelId="{7DE8B0C5-60D9-40AA-9F93-4F711DBDFC04}" type="pres">
      <dgm:prSet presAssocID="{3C0EDF9B-15DE-4311-979F-7D05B5DF212C}" presName="parSpace" presStyleCnt="0"/>
      <dgm:spPr/>
    </dgm:pt>
    <dgm:pt modelId="{423BA2E1-AF22-454F-8585-E243E501AE7C}" type="pres">
      <dgm:prSet presAssocID="{D2BD0671-7B0C-4310-A416-E08EB085E9FB}" presName="parTxOnly" presStyleLbl="node1" presStyleIdx="1" presStyleCnt="7">
        <dgm:presLayoutVars>
          <dgm:bulletEnabled val="1"/>
        </dgm:presLayoutVars>
      </dgm:prSet>
      <dgm:spPr/>
      <dgm:t>
        <a:bodyPr/>
        <a:lstStyle/>
        <a:p>
          <a:pPr latinLnBrk="1"/>
          <a:endParaRPr lang="ko-KR" altLang="en-US"/>
        </a:p>
      </dgm:t>
    </dgm:pt>
    <dgm:pt modelId="{37899BBD-FF86-499F-B637-A674CCF94F2E}" type="pres">
      <dgm:prSet presAssocID="{4A036E9C-74C3-435A-9A8A-1EE631221637}" presName="parSpace" presStyleCnt="0"/>
      <dgm:spPr/>
    </dgm:pt>
    <dgm:pt modelId="{478728BD-F489-4F47-9457-F97D548424C7}" type="pres">
      <dgm:prSet presAssocID="{B749375F-6292-4084-A279-0CC99EA3FBEA}" presName="parTxOnly" presStyleLbl="node1" presStyleIdx="2" presStyleCnt="7">
        <dgm:presLayoutVars>
          <dgm:bulletEnabled val="1"/>
        </dgm:presLayoutVars>
      </dgm:prSet>
      <dgm:spPr/>
      <dgm:t>
        <a:bodyPr/>
        <a:lstStyle/>
        <a:p>
          <a:pPr latinLnBrk="1"/>
          <a:endParaRPr lang="ko-KR" altLang="en-US"/>
        </a:p>
      </dgm:t>
    </dgm:pt>
    <dgm:pt modelId="{4B52C5DA-84B2-4C3A-886B-F4C735FB16AA}" type="pres">
      <dgm:prSet presAssocID="{4D492114-A281-4C9D-A204-28C319FF8305}" presName="parSpace" presStyleCnt="0"/>
      <dgm:spPr/>
    </dgm:pt>
    <dgm:pt modelId="{090E2C31-F803-4238-94AC-E59A3EF05A3D}" type="pres">
      <dgm:prSet presAssocID="{3F71A781-681F-4124-8E53-E5B369439BDC}" presName="parTxOnly" presStyleLbl="node1" presStyleIdx="3" presStyleCnt="7">
        <dgm:presLayoutVars>
          <dgm:bulletEnabled val="1"/>
        </dgm:presLayoutVars>
      </dgm:prSet>
      <dgm:spPr/>
      <dgm:t>
        <a:bodyPr/>
        <a:lstStyle/>
        <a:p>
          <a:pPr latinLnBrk="1"/>
          <a:endParaRPr lang="ko-KR" altLang="en-US"/>
        </a:p>
      </dgm:t>
    </dgm:pt>
    <dgm:pt modelId="{603C586F-74A4-4986-B92E-618C051B6C38}" type="pres">
      <dgm:prSet presAssocID="{CAACC582-3162-4D7F-AC9B-AC10EA2BB03A}" presName="parSpace" presStyleCnt="0"/>
      <dgm:spPr/>
    </dgm:pt>
    <dgm:pt modelId="{B3F20254-A15B-4049-88BF-EA492EAD2AE3}" type="pres">
      <dgm:prSet presAssocID="{721DBE2D-80BE-41B2-B36E-5CD9A9906454}" presName="parTxOnly" presStyleLbl="node1" presStyleIdx="4" presStyleCnt="7">
        <dgm:presLayoutVars>
          <dgm:bulletEnabled val="1"/>
        </dgm:presLayoutVars>
      </dgm:prSet>
      <dgm:spPr/>
      <dgm:t>
        <a:bodyPr/>
        <a:lstStyle/>
        <a:p>
          <a:pPr latinLnBrk="1"/>
          <a:endParaRPr lang="ko-KR" altLang="en-US"/>
        </a:p>
      </dgm:t>
    </dgm:pt>
    <dgm:pt modelId="{74D330BA-B90B-42CD-933B-31E1521E0777}" type="pres">
      <dgm:prSet presAssocID="{769EDDF9-53DF-4BD2-BDDA-263B9CBA50FA}" presName="parSpace" presStyleCnt="0"/>
      <dgm:spPr/>
    </dgm:pt>
    <dgm:pt modelId="{D2C4E1B8-4EF3-49C3-9739-DB5C4D317C76}" type="pres">
      <dgm:prSet presAssocID="{1E6FBF40-46CA-4F24-BEE1-FAC6CBAF949F}" presName="parTxOnly" presStyleLbl="node1" presStyleIdx="5" presStyleCnt="7" custScaleX="73423">
        <dgm:presLayoutVars>
          <dgm:bulletEnabled val="1"/>
        </dgm:presLayoutVars>
      </dgm:prSet>
      <dgm:spPr/>
      <dgm:t>
        <a:bodyPr/>
        <a:lstStyle/>
        <a:p>
          <a:pPr latinLnBrk="1"/>
          <a:endParaRPr lang="ko-KR" altLang="en-US"/>
        </a:p>
      </dgm:t>
    </dgm:pt>
    <dgm:pt modelId="{06F75035-125F-451B-A9E1-429B7610EEA1}" type="pres">
      <dgm:prSet presAssocID="{D9FFA99A-6F89-458F-B42E-1DBECA9AD84F}" presName="parSpace" presStyleCnt="0"/>
      <dgm:spPr/>
    </dgm:pt>
    <dgm:pt modelId="{DEB1FD59-CE8B-43D6-BA41-580D9F1E5B30}" type="pres">
      <dgm:prSet presAssocID="{2983C38A-9A70-469F-93FC-91F64B0AF85D}" presName="parTxOnly" presStyleLbl="node1" presStyleIdx="6" presStyleCnt="7" custScaleX="37243">
        <dgm:presLayoutVars>
          <dgm:bulletEnabled val="1"/>
        </dgm:presLayoutVars>
      </dgm:prSet>
      <dgm:spPr/>
      <dgm:t>
        <a:bodyPr/>
        <a:lstStyle/>
        <a:p>
          <a:pPr latinLnBrk="1"/>
          <a:endParaRPr lang="ko-KR" altLang="en-US"/>
        </a:p>
      </dgm:t>
    </dgm:pt>
  </dgm:ptLst>
  <dgm:cxnLst>
    <dgm:cxn modelId="{EDE3A117-6285-40E9-991A-9AF0B7AFDAEF}" srcId="{4C1AE3E6-933D-4500-9737-26A7E3C2376B}" destId="{721DBE2D-80BE-41B2-B36E-5CD9A9906454}" srcOrd="4" destOrd="0" parTransId="{6C0F3BEA-2626-42AF-A1F8-0E0A747D7042}" sibTransId="{769EDDF9-53DF-4BD2-BDDA-263B9CBA50FA}"/>
    <dgm:cxn modelId="{53E913F6-AC04-4D8D-97C7-6DEF3CC7BAF0}" type="presOf" srcId="{3F71A781-681F-4124-8E53-E5B369439BDC}" destId="{090E2C31-F803-4238-94AC-E59A3EF05A3D}" srcOrd="0" destOrd="0" presId="urn:microsoft.com/office/officeart/2005/8/layout/hChevron3"/>
    <dgm:cxn modelId="{E72F3A67-8188-4E07-8F5E-F046CBE32B4C}" type="presOf" srcId="{2983C38A-9A70-469F-93FC-91F64B0AF85D}" destId="{DEB1FD59-CE8B-43D6-BA41-580D9F1E5B30}" srcOrd="0" destOrd="0" presId="urn:microsoft.com/office/officeart/2005/8/layout/hChevron3"/>
    <dgm:cxn modelId="{BE655501-FA51-41D4-85B2-50A36DD56F46}" type="presOf" srcId="{721DBE2D-80BE-41B2-B36E-5CD9A9906454}" destId="{B3F20254-A15B-4049-88BF-EA492EAD2AE3}" srcOrd="0" destOrd="0" presId="urn:microsoft.com/office/officeart/2005/8/layout/hChevron3"/>
    <dgm:cxn modelId="{B7E87457-18FB-4F8E-8919-60313D7D43E5}" type="presOf" srcId="{B749375F-6292-4084-A279-0CC99EA3FBEA}" destId="{478728BD-F489-4F47-9457-F97D548424C7}" srcOrd="0" destOrd="0" presId="urn:microsoft.com/office/officeart/2005/8/layout/hChevron3"/>
    <dgm:cxn modelId="{7879B7FA-A760-46ED-801D-DEC170DBDB92}" srcId="{4C1AE3E6-933D-4500-9737-26A7E3C2376B}" destId="{2983C38A-9A70-469F-93FC-91F64B0AF85D}" srcOrd="6" destOrd="0" parTransId="{9D7AC1A3-EE77-49BD-B10F-2CC815127886}" sibTransId="{2A4F0290-D159-437C-807A-C5918669BDF9}"/>
    <dgm:cxn modelId="{7AF27525-25E8-4444-A403-3224807AE933}" srcId="{4C1AE3E6-933D-4500-9737-26A7E3C2376B}" destId="{160EE16E-8A99-4812-B090-7FD980059A94}" srcOrd="0" destOrd="0" parTransId="{446523A1-580D-4D8E-88BC-198C368FC11E}" sibTransId="{3C0EDF9B-15DE-4311-979F-7D05B5DF212C}"/>
    <dgm:cxn modelId="{B53AD8A2-7332-430D-9FEF-3CA0119C867D}" srcId="{4C1AE3E6-933D-4500-9737-26A7E3C2376B}" destId="{D2BD0671-7B0C-4310-A416-E08EB085E9FB}" srcOrd="1" destOrd="0" parTransId="{1F596BED-D8D1-40B5-AC85-D71471B63EE3}" sibTransId="{4A036E9C-74C3-435A-9A8A-1EE631221637}"/>
    <dgm:cxn modelId="{0678FCB3-DA43-4596-86E6-14300B7DE072}" srcId="{4C1AE3E6-933D-4500-9737-26A7E3C2376B}" destId="{3F71A781-681F-4124-8E53-E5B369439BDC}" srcOrd="3" destOrd="0" parTransId="{E94A1C00-F2AD-41A9-9B9B-94AB915863F5}" sibTransId="{CAACC582-3162-4D7F-AC9B-AC10EA2BB03A}"/>
    <dgm:cxn modelId="{5F86DA52-65DA-4C67-A98A-F15CDEBAFC6F}" srcId="{4C1AE3E6-933D-4500-9737-26A7E3C2376B}" destId="{B749375F-6292-4084-A279-0CC99EA3FBEA}" srcOrd="2" destOrd="0" parTransId="{61BADA15-00A5-4B7B-9FE2-31D5E0F70AF0}" sibTransId="{4D492114-A281-4C9D-A204-28C319FF8305}"/>
    <dgm:cxn modelId="{6B280E14-4AF1-434C-8957-C5D58CC5F94E}" type="presOf" srcId="{1E6FBF40-46CA-4F24-BEE1-FAC6CBAF949F}" destId="{D2C4E1B8-4EF3-49C3-9739-DB5C4D317C76}" srcOrd="0" destOrd="0" presId="urn:microsoft.com/office/officeart/2005/8/layout/hChevron3"/>
    <dgm:cxn modelId="{14F30BE8-BB3C-4CDA-BA65-C3EBFD9C1C81}" type="presOf" srcId="{160EE16E-8A99-4812-B090-7FD980059A94}" destId="{3D7388BF-51FA-492A-AFD2-FC71CCBCF557}" srcOrd="0" destOrd="0" presId="urn:microsoft.com/office/officeart/2005/8/layout/hChevron3"/>
    <dgm:cxn modelId="{C6061BBB-26A5-4F2A-91DF-0DF7357F5F38}" type="presOf" srcId="{D2BD0671-7B0C-4310-A416-E08EB085E9FB}" destId="{423BA2E1-AF22-454F-8585-E243E501AE7C}" srcOrd="0" destOrd="0" presId="urn:microsoft.com/office/officeart/2005/8/layout/hChevron3"/>
    <dgm:cxn modelId="{89ED49F3-9810-47B6-9F0B-695AD2B8D098}" srcId="{4C1AE3E6-933D-4500-9737-26A7E3C2376B}" destId="{1E6FBF40-46CA-4F24-BEE1-FAC6CBAF949F}" srcOrd="5" destOrd="0" parTransId="{67295227-887F-4386-B033-2066DD6C7B59}" sibTransId="{D9FFA99A-6F89-458F-B42E-1DBECA9AD84F}"/>
    <dgm:cxn modelId="{65F0D635-F32E-4A56-A3CE-021A8C25C415}" type="presOf" srcId="{4C1AE3E6-933D-4500-9737-26A7E3C2376B}" destId="{2FDDE2D9-9692-4455-9B53-F87A8F41C727}" srcOrd="0" destOrd="0" presId="urn:microsoft.com/office/officeart/2005/8/layout/hChevron3"/>
    <dgm:cxn modelId="{89448CD0-4116-4193-A930-7076F78D20C2}" type="presParOf" srcId="{2FDDE2D9-9692-4455-9B53-F87A8F41C727}" destId="{3D7388BF-51FA-492A-AFD2-FC71CCBCF557}" srcOrd="0" destOrd="0" presId="urn:microsoft.com/office/officeart/2005/8/layout/hChevron3"/>
    <dgm:cxn modelId="{F92D00D7-C58E-4025-B98C-A8845DD98023}" type="presParOf" srcId="{2FDDE2D9-9692-4455-9B53-F87A8F41C727}" destId="{7DE8B0C5-60D9-40AA-9F93-4F711DBDFC04}" srcOrd="1" destOrd="0" presId="urn:microsoft.com/office/officeart/2005/8/layout/hChevron3"/>
    <dgm:cxn modelId="{78629EF7-7EED-4D0E-B3AE-2EBC5C676F52}" type="presParOf" srcId="{2FDDE2D9-9692-4455-9B53-F87A8F41C727}" destId="{423BA2E1-AF22-454F-8585-E243E501AE7C}" srcOrd="2" destOrd="0" presId="urn:microsoft.com/office/officeart/2005/8/layout/hChevron3"/>
    <dgm:cxn modelId="{7B53E6A9-B929-4405-A728-8D19C1D13D28}" type="presParOf" srcId="{2FDDE2D9-9692-4455-9B53-F87A8F41C727}" destId="{37899BBD-FF86-499F-B637-A674CCF94F2E}" srcOrd="3" destOrd="0" presId="urn:microsoft.com/office/officeart/2005/8/layout/hChevron3"/>
    <dgm:cxn modelId="{97D54918-3FF2-4C87-AD6A-4EA7F1A86B1B}" type="presParOf" srcId="{2FDDE2D9-9692-4455-9B53-F87A8F41C727}" destId="{478728BD-F489-4F47-9457-F97D548424C7}" srcOrd="4" destOrd="0" presId="urn:microsoft.com/office/officeart/2005/8/layout/hChevron3"/>
    <dgm:cxn modelId="{03C56A54-C55E-470F-B802-0AB71884BC9E}" type="presParOf" srcId="{2FDDE2D9-9692-4455-9B53-F87A8F41C727}" destId="{4B52C5DA-84B2-4C3A-886B-F4C735FB16AA}" srcOrd="5" destOrd="0" presId="urn:microsoft.com/office/officeart/2005/8/layout/hChevron3"/>
    <dgm:cxn modelId="{A11C3BAF-C134-4F52-9F5E-79A099C14B5B}" type="presParOf" srcId="{2FDDE2D9-9692-4455-9B53-F87A8F41C727}" destId="{090E2C31-F803-4238-94AC-E59A3EF05A3D}" srcOrd="6" destOrd="0" presId="urn:microsoft.com/office/officeart/2005/8/layout/hChevron3"/>
    <dgm:cxn modelId="{098B6779-ACF0-418A-994B-65A098694101}" type="presParOf" srcId="{2FDDE2D9-9692-4455-9B53-F87A8F41C727}" destId="{603C586F-74A4-4986-B92E-618C051B6C38}" srcOrd="7" destOrd="0" presId="urn:microsoft.com/office/officeart/2005/8/layout/hChevron3"/>
    <dgm:cxn modelId="{FAF21C31-7FA1-445F-96A2-A4DC5BB58733}" type="presParOf" srcId="{2FDDE2D9-9692-4455-9B53-F87A8F41C727}" destId="{B3F20254-A15B-4049-88BF-EA492EAD2AE3}" srcOrd="8" destOrd="0" presId="urn:microsoft.com/office/officeart/2005/8/layout/hChevron3"/>
    <dgm:cxn modelId="{3314CEA2-F323-4978-B8B8-492CB6176701}" type="presParOf" srcId="{2FDDE2D9-9692-4455-9B53-F87A8F41C727}" destId="{74D330BA-B90B-42CD-933B-31E1521E0777}" srcOrd="9" destOrd="0" presId="urn:microsoft.com/office/officeart/2005/8/layout/hChevron3"/>
    <dgm:cxn modelId="{9745FBF6-908A-49D3-BAF3-0D9AFB5558CD}" type="presParOf" srcId="{2FDDE2D9-9692-4455-9B53-F87A8F41C727}" destId="{D2C4E1B8-4EF3-49C3-9739-DB5C4D317C76}" srcOrd="10" destOrd="0" presId="urn:microsoft.com/office/officeart/2005/8/layout/hChevron3"/>
    <dgm:cxn modelId="{56522314-DDF2-4CFB-9EF3-9B2AD1E4BE36}" type="presParOf" srcId="{2FDDE2D9-9692-4455-9B53-F87A8F41C727}" destId="{06F75035-125F-451B-A9E1-429B7610EEA1}" srcOrd="11" destOrd="0" presId="urn:microsoft.com/office/officeart/2005/8/layout/hChevron3"/>
    <dgm:cxn modelId="{953A93C4-21B2-4066-B1AF-CB88F6CAD9C8}" type="presParOf" srcId="{2FDDE2D9-9692-4455-9B53-F87A8F41C727}" destId="{DEB1FD59-CE8B-43D6-BA41-580D9F1E5B30}"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rgbClr val="8A8A8A"/>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88BF-51FA-492A-AFD2-FC71CCBCF557}">
      <dsp:nvSpPr>
        <dsp:cNvPr id="0" name=""/>
        <dsp:cNvSpPr/>
      </dsp:nvSpPr>
      <dsp:spPr>
        <a:xfrm>
          <a:off x="3853" y="0"/>
          <a:ext cx="1671443" cy="171450"/>
        </a:xfrm>
        <a:prstGeom prst="homePlate">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Problem &amp; Applications</a:t>
          </a:r>
          <a:endParaRPr lang="ko-KR" altLang="en-US" sz="800" kern="1200" dirty="0">
            <a:latin typeface="Calibri" panose="020F0502020204030204" pitchFamily="34" charset="0"/>
          </a:endParaRPr>
        </a:p>
      </dsp:txBody>
      <dsp:txXfrm>
        <a:off x="3853" y="0"/>
        <a:ext cx="1628581" cy="171450"/>
      </dsp:txXfrm>
    </dsp:sp>
    <dsp:sp modelId="{423BA2E1-AF22-454F-8585-E243E501AE7C}">
      <dsp:nvSpPr>
        <dsp:cNvPr id="0" name=""/>
        <dsp:cNvSpPr/>
      </dsp:nvSpPr>
      <dsp:spPr>
        <a:xfrm>
          <a:off x="1341008"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Methodology</a:t>
          </a:r>
          <a:endParaRPr lang="ko-KR" altLang="en-US" sz="800" kern="1200" dirty="0">
            <a:latin typeface="Calibri" panose="020F0502020204030204" pitchFamily="34" charset="0"/>
          </a:endParaRPr>
        </a:p>
      </dsp:txBody>
      <dsp:txXfrm>
        <a:off x="1426733" y="0"/>
        <a:ext cx="1499993" cy="171450"/>
      </dsp:txXfrm>
    </dsp:sp>
    <dsp:sp modelId="{478728BD-F489-4F47-9457-F97D548424C7}">
      <dsp:nvSpPr>
        <dsp:cNvPr id="0" name=""/>
        <dsp:cNvSpPr/>
      </dsp:nvSpPr>
      <dsp:spPr>
        <a:xfrm>
          <a:off x="2678163"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smtClean="0">
              <a:latin typeface="Calibri" panose="020F0502020204030204" pitchFamily="34" charset="0"/>
            </a:rPr>
            <a:t>                     </a:t>
          </a:r>
          <a:r>
            <a:rPr lang="en-US" altLang="ko-KR" sz="800" kern="1200" dirty="0" smtClean="0">
              <a:latin typeface="Calibri" panose="020F0502020204030204" pitchFamily="34" charset="0"/>
            </a:rPr>
            <a:t>Data</a:t>
          </a:r>
          <a:endParaRPr lang="ko-KR" altLang="en-US" sz="800" kern="1200" dirty="0">
            <a:latin typeface="Calibri" panose="020F0502020204030204" pitchFamily="34" charset="0"/>
          </a:endParaRPr>
        </a:p>
      </dsp:txBody>
      <dsp:txXfrm>
        <a:off x="2763888" y="0"/>
        <a:ext cx="1499993" cy="171450"/>
      </dsp:txXfrm>
    </dsp:sp>
    <dsp:sp modelId="{090E2C31-F803-4238-94AC-E59A3EF05A3D}">
      <dsp:nvSpPr>
        <dsp:cNvPr id="0" name=""/>
        <dsp:cNvSpPr/>
      </dsp:nvSpPr>
      <dsp:spPr>
        <a:xfrm>
          <a:off x="4015317" y="0"/>
          <a:ext cx="1671443" cy="171450"/>
        </a:xfrm>
        <a:prstGeom prst="chevron">
          <a:avLst/>
        </a:prstGeom>
        <a:solidFill>
          <a:srgbClr val="D1282E"/>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Challenges</a:t>
          </a:r>
          <a:endParaRPr lang="ko-KR" altLang="en-US" sz="800" kern="1200" dirty="0">
            <a:latin typeface="Calibri" panose="020F0502020204030204" pitchFamily="34" charset="0"/>
          </a:endParaRPr>
        </a:p>
      </dsp:txBody>
      <dsp:txXfrm>
        <a:off x="4101042" y="0"/>
        <a:ext cx="1499993" cy="171450"/>
      </dsp:txXfrm>
    </dsp:sp>
    <dsp:sp modelId="{B3F20254-A15B-4049-88BF-EA492EAD2AE3}">
      <dsp:nvSpPr>
        <dsp:cNvPr id="0" name=""/>
        <dsp:cNvSpPr/>
      </dsp:nvSpPr>
      <dsp:spPr>
        <a:xfrm>
          <a:off x="5352472" y="0"/>
          <a:ext cx="167144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Results &amp; Analysis</a:t>
          </a:r>
          <a:endParaRPr lang="ko-KR" altLang="en-US" sz="800" kern="1200" dirty="0">
            <a:latin typeface="Calibri" panose="020F0502020204030204" pitchFamily="34" charset="0"/>
          </a:endParaRPr>
        </a:p>
      </dsp:txBody>
      <dsp:txXfrm>
        <a:off x="5438197" y="0"/>
        <a:ext cx="1499993" cy="171450"/>
      </dsp:txXfrm>
    </dsp:sp>
    <dsp:sp modelId="{D2C4E1B8-4EF3-49C3-9739-DB5C4D317C76}">
      <dsp:nvSpPr>
        <dsp:cNvPr id="0" name=""/>
        <dsp:cNvSpPr/>
      </dsp:nvSpPr>
      <dsp:spPr>
        <a:xfrm>
          <a:off x="6689627" y="0"/>
          <a:ext cx="1227223"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l" defTabSz="355600" latinLnBrk="1">
            <a:lnSpc>
              <a:spcPct val="90000"/>
            </a:lnSpc>
            <a:spcBef>
              <a:spcPct val="0"/>
            </a:spcBef>
            <a:spcAft>
              <a:spcPct val="35000"/>
            </a:spcAft>
          </a:pPr>
          <a:r>
            <a:rPr lang="en-US" altLang="ko-KR" sz="800" kern="1200" dirty="0" smtClean="0">
              <a:latin typeface="Calibri" panose="020F0502020204030204" pitchFamily="34" charset="0"/>
            </a:rPr>
            <a:t>      Conclusion</a:t>
          </a:r>
          <a:endParaRPr lang="ko-KR" altLang="en-US" sz="800" kern="1200" dirty="0">
            <a:latin typeface="Calibri" panose="020F0502020204030204" pitchFamily="34" charset="0"/>
          </a:endParaRPr>
        </a:p>
      </dsp:txBody>
      <dsp:txXfrm>
        <a:off x="6775352" y="0"/>
        <a:ext cx="1055773" cy="171450"/>
      </dsp:txXfrm>
    </dsp:sp>
    <dsp:sp modelId="{DEB1FD59-CE8B-43D6-BA41-580D9F1E5B30}">
      <dsp:nvSpPr>
        <dsp:cNvPr id="0" name=""/>
        <dsp:cNvSpPr/>
      </dsp:nvSpPr>
      <dsp:spPr>
        <a:xfrm>
          <a:off x="7582562" y="0"/>
          <a:ext cx="622495" cy="171450"/>
        </a:xfrm>
        <a:prstGeom prst="chevron">
          <a:avLst/>
        </a:prstGeom>
        <a:solidFill>
          <a:schemeClr val="bg1">
            <a:lumMod val="75000"/>
          </a:schemeClr>
        </a:solidFill>
        <a:ln w="285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004" tIns="21336" rIns="10668" bIns="21336" numCol="1" spcCol="1270" anchor="ctr" anchorCtr="0">
          <a:noAutofit/>
        </a:bodyPr>
        <a:lstStyle/>
        <a:p>
          <a:pPr lvl="0" algn="ctr" defTabSz="355600" latinLnBrk="1">
            <a:lnSpc>
              <a:spcPct val="90000"/>
            </a:lnSpc>
            <a:spcBef>
              <a:spcPct val="0"/>
            </a:spcBef>
            <a:spcAft>
              <a:spcPct val="35000"/>
            </a:spcAft>
          </a:pPr>
          <a:r>
            <a:rPr lang="en-US" altLang="ko-KR" sz="800" kern="1200" dirty="0" smtClean="0">
              <a:latin typeface="Calibri" panose="020F0502020204030204" pitchFamily="34" charset="0"/>
            </a:rPr>
            <a:t>Q&amp;A</a:t>
          </a:r>
          <a:endParaRPr lang="ko-KR" altLang="en-US" sz="800" kern="1200" dirty="0">
            <a:latin typeface="Calibri" panose="020F0502020204030204" pitchFamily="34" charset="0"/>
          </a:endParaRPr>
        </a:p>
      </dsp:txBody>
      <dsp:txXfrm>
        <a:off x="7668287" y="0"/>
        <a:ext cx="451045" cy="17145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9CF3C5-3BF9-482B-B08B-8EF708BAB2DD}" type="datetimeFigureOut">
              <a:rPr lang="ko-KR" altLang="en-US" smtClean="0"/>
              <a:t>2014-12-10</a:t>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FD2B52-1DB0-4668-9873-2C0CD661922B}" type="slidenum">
              <a:rPr lang="ko-KR" altLang="en-US" smtClean="0"/>
              <a:t>‹#›</a:t>
            </a:fld>
            <a:endParaRPr lang="ko-KR" altLang="en-US"/>
          </a:p>
        </p:txBody>
      </p:sp>
    </p:spTree>
    <p:extLst>
      <p:ext uri="{BB962C8B-B14F-4D97-AF65-F5344CB8AC3E}">
        <p14:creationId xmlns:p14="http://schemas.microsoft.com/office/powerpoint/2010/main" val="29495568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Hi,</a:t>
            </a:r>
            <a:r>
              <a:rPr lang="en-US" altLang="ko-KR" baseline="0" dirty="0" smtClean="0"/>
              <a:t> my name is Michael yang, and my project was about the sentiment analysis of movie reviews.</a:t>
            </a:r>
          </a:p>
          <a:p>
            <a:r>
              <a:rPr lang="en-US" altLang="ko-KR" baseline="0" dirty="0" smtClean="0"/>
              <a:t>I know two people already did their project on the same topic, so I’ll try to skip parts that overlap.</a:t>
            </a:r>
            <a:endParaRPr lang="ko-KR" altLang="en-US" dirty="0"/>
          </a:p>
        </p:txBody>
      </p:sp>
      <p:sp>
        <p:nvSpPr>
          <p:cNvPr id="4" name="슬라이드 번호 개체 틀 3"/>
          <p:cNvSpPr>
            <a:spLocks noGrp="1"/>
          </p:cNvSpPr>
          <p:nvPr>
            <p:ph type="sldNum" sz="quarter" idx="10"/>
          </p:nvPr>
        </p:nvSpPr>
        <p:spPr/>
        <p:txBody>
          <a:bodyPr/>
          <a:lstStyle/>
          <a:p>
            <a:fld id="{C0FD2B52-1DB0-4668-9873-2C0CD661922B}" type="slidenum">
              <a:rPr lang="ko-KR" altLang="en-US" smtClean="0"/>
              <a:t>1</a:t>
            </a:fld>
            <a:endParaRPr lang="ko-KR" altLang="en-US"/>
          </a:p>
        </p:txBody>
      </p:sp>
    </p:spTree>
    <p:extLst>
      <p:ext uri="{BB962C8B-B14F-4D97-AF65-F5344CB8AC3E}">
        <p14:creationId xmlns:p14="http://schemas.microsoft.com/office/powerpoint/2010/main" val="1266066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of</a:t>
            </a:r>
            <a:r>
              <a:rPr lang="en-US" baseline="0" dirty="0" smtClean="0"/>
              <a:t> the obvious challenges for this kind of programs is as follows: typos, negation, sarcasm, and neutral words. I guess the perks of writing my own trainer and classifier is that I can try and solve some of these problems myself, so for my program, I  </a:t>
            </a:r>
            <a:r>
              <a:rPr lang="en-US" baseline="0" dirty="0" smtClean="0"/>
              <a:t>tried to deal with </a:t>
            </a:r>
            <a:r>
              <a:rPr lang="en-US" baseline="0" dirty="0" smtClean="0"/>
              <a:t>the problems of negation and neutral words. Negation is when you have a not or never which basically flips the meaning of the following word or words. Here you see “I did not”</a:t>
            </a:r>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10</a:t>
            </a:fld>
            <a:endParaRPr lang="ko-KR" altLang="en-US"/>
          </a:p>
        </p:txBody>
      </p:sp>
    </p:spTree>
    <p:extLst>
      <p:ext uri="{BB962C8B-B14F-4D97-AF65-F5344CB8AC3E}">
        <p14:creationId xmlns:p14="http://schemas.microsoft.com/office/powerpoint/2010/main" val="92822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11</a:t>
            </a:fld>
            <a:endParaRPr lang="ko-KR" altLang="en-US"/>
          </a:p>
        </p:txBody>
      </p:sp>
    </p:spTree>
    <p:extLst>
      <p:ext uri="{BB962C8B-B14F-4D97-AF65-F5344CB8AC3E}">
        <p14:creationId xmlns:p14="http://schemas.microsoft.com/office/powerpoint/2010/main" val="1526865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12</a:t>
            </a:fld>
            <a:endParaRPr lang="ko-KR" altLang="en-US"/>
          </a:p>
        </p:txBody>
      </p:sp>
    </p:spTree>
    <p:extLst>
      <p:ext uri="{BB962C8B-B14F-4D97-AF65-F5344CB8AC3E}">
        <p14:creationId xmlns:p14="http://schemas.microsoft.com/office/powerpoint/2010/main" val="151155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with, I’m going to give</a:t>
            </a:r>
            <a:r>
              <a:rPr lang="en-US" baseline="0" dirty="0" smtClean="0"/>
              <a:t> a general introduction to sentiment analysis, talking about the problem it tries to tackle and some applications.</a:t>
            </a:r>
          </a:p>
          <a:p>
            <a:r>
              <a:rPr lang="en-US" baseline="0" dirty="0" smtClean="0"/>
              <a:t>Then I’ll talk about my program and the methodology behind it.</a:t>
            </a:r>
          </a:p>
          <a:p>
            <a:r>
              <a:rPr lang="en-US" baseline="0" dirty="0" smtClean="0"/>
              <a:t>After that, I’ll go through my results and then conclude by analyzing these results and going over some possible improvements.</a:t>
            </a:r>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2</a:t>
            </a:fld>
            <a:endParaRPr lang="ko-KR" altLang="en-US"/>
          </a:p>
        </p:txBody>
      </p:sp>
    </p:spTree>
    <p:extLst>
      <p:ext uri="{BB962C8B-B14F-4D97-AF65-F5344CB8AC3E}">
        <p14:creationId xmlns:p14="http://schemas.microsoft.com/office/powerpoint/2010/main" val="309005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as we know, there is a huge q</a:t>
            </a:r>
            <a:r>
              <a:rPr lang="en-US" dirty="0" smtClean="0"/>
              <a:t>uantity of textual data</a:t>
            </a:r>
            <a:r>
              <a:rPr lang="en-US" baseline="0" dirty="0" smtClean="0"/>
              <a:t> on the internet, and these textual data can be roughly divided into two main domains: facts and opinions.</a:t>
            </a:r>
          </a:p>
          <a:p>
            <a:r>
              <a:rPr lang="en-US" baseline="0" dirty="0" smtClean="0"/>
              <a:t>The task of sentiment analysis</a:t>
            </a:r>
            <a:r>
              <a:rPr lang="en-US" dirty="0" smtClean="0"/>
              <a:t> is</a:t>
            </a:r>
            <a:r>
              <a:rPr lang="en-US" baseline="0" dirty="0" smtClean="0"/>
              <a:t> </a:t>
            </a:r>
            <a:r>
              <a:rPr lang="en-US" dirty="0" smtClean="0"/>
              <a:t>to categorize the </a:t>
            </a:r>
            <a:r>
              <a:rPr lang="en-US" baseline="0" dirty="0" smtClean="0"/>
              <a:t>immense data, more specifically the opinions, to make them more useful.</a:t>
            </a:r>
          </a:p>
          <a:p>
            <a:r>
              <a:rPr lang="en-US" baseline="0" dirty="0" smtClean="0"/>
              <a:t>This can be done in a number of different ways, but the most common way is to categorize the opinions by subjectivity and polarity.</a:t>
            </a:r>
          </a:p>
          <a:p>
            <a:r>
              <a:rPr lang="en-US" baseline="0" dirty="0" smtClean="0"/>
              <a:t>By categorizing the opinions on the internet, we can basically find out how the internet feels about something at a given time, and we can apply this information to a lot of different stuff.</a:t>
            </a:r>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3</a:t>
            </a:fld>
            <a:endParaRPr lang="ko-KR" altLang="en-US"/>
          </a:p>
        </p:txBody>
      </p:sp>
    </p:spTree>
    <p:extLst>
      <p:ext uri="{BB962C8B-B14F-4D97-AF65-F5344CB8AC3E}">
        <p14:creationId xmlns:p14="http://schemas.microsoft.com/office/powerpoint/2010/main" val="708089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a:t>
            </a:r>
            <a:r>
              <a:rPr lang="en-US" dirty="0" smtClean="0"/>
              <a:t>example</a:t>
            </a:r>
            <a:r>
              <a:rPr lang="en-US" baseline="0" dirty="0" smtClean="0"/>
              <a:t> is google product reviews. G</a:t>
            </a:r>
            <a:r>
              <a:rPr lang="en-US" dirty="0" smtClean="0"/>
              <a:t>oogle product search automatically</a:t>
            </a:r>
            <a:r>
              <a:rPr lang="en-US" baseline="0" dirty="0" smtClean="0"/>
              <a:t> extracts information from the consumer reviews and detects the sentiment for certain attributes. As you can see here, the Christmas tree has attributes such as value and size, while the tablet has attributes such as battery or design. So what google does is it reads through all the reviews, and from each review, determine the sentiment, and finally aggregate these sentiments to give a nice summary of what people are saying. This red bar is the negative reviews and the green bar is the positive. So in both cases, you can see there are a lot more positive reviews than negative.</a:t>
            </a:r>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4</a:t>
            </a:fld>
            <a:endParaRPr lang="ko-KR" altLang="en-US"/>
          </a:p>
        </p:txBody>
      </p:sp>
    </p:spTree>
    <p:extLst>
      <p:ext uri="{BB962C8B-B14F-4D97-AF65-F5344CB8AC3E}">
        <p14:creationId xmlns:p14="http://schemas.microsoft.com/office/powerpoint/2010/main" val="400657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Sentiment analysis can be</a:t>
            </a:r>
            <a:r>
              <a:rPr lang="en-US" baseline="0" dirty="0" smtClean="0"/>
              <a:t> also applied outside of products. As Jesse talked about in his presentation, there is currently a lot of interest in twitter sentiment analysis, and people were able to essentially predict the stock market using such information. </a:t>
            </a:r>
            <a:r>
              <a:rPr lang="en-US" baseline="0" dirty="0" err="1" smtClean="0"/>
              <a:t>Bollen</a:t>
            </a:r>
            <a:r>
              <a:rPr lang="en-US" baseline="0" dirty="0" smtClean="0"/>
              <a:t> et al extracted certain sentiments from twitter such as calmness, happiness, alertness, and they found that there’s a pretty decent correlation between the level of calmness from the tweets and the </a:t>
            </a:r>
            <a:r>
              <a:rPr lang="en-US" baseline="0" dirty="0" err="1" smtClean="0"/>
              <a:t>dow</a:t>
            </a:r>
            <a:r>
              <a:rPr lang="en-US" baseline="0" dirty="0" smtClean="0"/>
              <a:t> jones average 3 days later. Now all these applications require a lot of programming and data sets, so in order to make my project more realistic, I chose to write a program that determines the sentiment of a movie review.</a:t>
            </a:r>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5</a:t>
            </a:fld>
            <a:endParaRPr lang="ko-KR" altLang="en-US"/>
          </a:p>
        </p:txBody>
      </p:sp>
    </p:spTree>
    <p:extLst>
      <p:ext uri="{BB962C8B-B14F-4D97-AF65-F5344CB8AC3E}">
        <p14:creationId xmlns:p14="http://schemas.microsoft.com/office/powerpoint/2010/main" val="332600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I used java to write</a:t>
            </a:r>
            <a:r>
              <a:rPr lang="en-US" altLang="ko-KR" baseline="0" dirty="0" smtClean="0"/>
              <a:t> my code, and u</a:t>
            </a:r>
            <a:r>
              <a:rPr lang="en-US" altLang="ko-KR" dirty="0" smtClean="0"/>
              <a:t>nlike</a:t>
            </a:r>
            <a:r>
              <a:rPr lang="en-US" altLang="ko-KR" baseline="0" dirty="0" smtClean="0"/>
              <a:t> the two people who did this in python I didn’t have the luxury of using any premade kits or classifiers. So I basically had to make my own classifier, trainer, and tester, and what not. I actually used the </a:t>
            </a:r>
            <a:r>
              <a:rPr lang="en-US" altLang="ko-KR" baseline="0" dirty="0" err="1" smtClean="0"/>
              <a:t>tokenizer</a:t>
            </a:r>
            <a:r>
              <a:rPr lang="en-US" altLang="ko-KR" baseline="0" dirty="0" smtClean="0"/>
              <a:t> we had for our previous homework, and the  approach I took was the same as Jesse’s which is </a:t>
            </a:r>
            <a:r>
              <a:rPr lang="en-US" altLang="ko-KR" baseline="0" dirty="0" err="1" smtClean="0"/>
              <a:t>Naiive</a:t>
            </a:r>
            <a:r>
              <a:rPr lang="en-US" altLang="ko-KR" baseline="0" dirty="0" smtClean="0"/>
              <a:t> </a:t>
            </a:r>
            <a:r>
              <a:rPr lang="en-US" altLang="ko-KR" baseline="0" dirty="0" err="1" smtClean="0"/>
              <a:t>bayes</a:t>
            </a:r>
            <a:r>
              <a:rPr lang="en-US" altLang="ko-KR" baseline="0" dirty="0" smtClean="0"/>
              <a:t> with bag of words and also </a:t>
            </a:r>
            <a:r>
              <a:rPr lang="en-US" altLang="ko-KR" baseline="0" dirty="0" err="1" smtClean="0"/>
              <a:t>laplace</a:t>
            </a:r>
            <a:r>
              <a:rPr lang="en-US" altLang="ko-KR" baseline="0" dirty="0" smtClean="0"/>
              <a:t> smoothing.</a:t>
            </a:r>
            <a:endParaRPr lang="ko-KR" altLang="en-US" dirty="0"/>
          </a:p>
        </p:txBody>
      </p:sp>
      <p:sp>
        <p:nvSpPr>
          <p:cNvPr id="4" name="슬라이드 번호 개체 틀 3"/>
          <p:cNvSpPr>
            <a:spLocks noGrp="1"/>
          </p:cNvSpPr>
          <p:nvPr>
            <p:ph type="sldNum" sz="quarter" idx="10"/>
          </p:nvPr>
        </p:nvSpPr>
        <p:spPr/>
        <p:txBody>
          <a:bodyPr/>
          <a:lstStyle/>
          <a:p>
            <a:fld id="{C0FD2B52-1DB0-4668-9873-2C0CD661922B}" type="slidenum">
              <a:rPr lang="ko-KR" altLang="en-US" smtClean="0"/>
              <a:t>6</a:t>
            </a:fld>
            <a:endParaRPr lang="ko-KR" altLang="en-US"/>
          </a:p>
        </p:txBody>
      </p:sp>
    </p:spTree>
    <p:extLst>
      <p:ext uri="{BB962C8B-B14F-4D97-AF65-F5344CB8AC3E}">
        <p14:creationId xmlns:p14="http://schemas.microsoft.com/office/powerpoint/2010/main" val="3880277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to give a brief overview on how </a:t>
            </a:r>
            <a:r>
              <a:rPr lang="en-US" baseline="0" dirty="0" err="1" smtClean="0"/>
              <a:t>naiive</a:t>
            </a:r>
            <a:r>
              <a:rPr lang="en-US" baseline="0" dirty="0" smtClean="0"/>
              <a:t> </a:t>
            </a:r>
            <a:r>
              <a:rPr lang="en-US" baseline="0" dirty="0" err="1" smtClean="0"/>
              <a:t>bayes</a:t>
            </a:r>
            <a:r>
              <a:rPr lang="en-US" baseline="0" dirty="0" smtClean="0"/>
              <a:t> actually works, I’ll just go over a mini example. I know we learned this in class, but its always good to just refresh our memories.</a:t>
            </a:r>
          </a:p>
          <a:p>
            <a:r>
              <a:rPr lang="en-US" baseline="0" dirty="0" smtClean="0"/>
              <a:t>So here we have our training set of 4 reviews, 2 positive, 2 negative.</a:t>
            </a:r>
          </a:p>
          <a:p>
            <a:r>
              <a:rPr lang="en-US" baseline="0" dirty="0" smtClean="0"/>
              <a:t>What we do first is define a dictionary. So my dictionary for this example consists of . then we count up how many times these occur for each sentiment. So here’s that. Then in order to deal with these pesky zeroes, I’ll do the same smoothing as I did in my program, which is add 1 or </a:t>
            </a:r>
            <a:r>
              <a:rPr lang="en-US" baseline="0" dirty="0" err="1" smtClean="0"/>
              <a:t>laplace</a:t>
            </a:r>
            <a:r>
              <a:rPr lang="en-US" baseline="0" dirty="0" smtClean="0"/>
              <a:t> smoothing. </a:t>
            </a:r>
          </a:p>
          <a:p>
            <a:r>
              <a:rPr lang="en-US" baseline="0" dirty="0" smtClean="0"/>
              <a:t>Now let’s take our test review of</a:t>
            </a:r>
          </a:p>
          <a:p>
            <a:r>
              <a:rPr lang="en-US" baseline="0" dirty="0" smtClean="0"/>
              <a:t>In order to apply the </a:t>
            </a:r>
            <a:r>
              <a:rPr lang="en-US" baseline="0" dirty="0" err="1" smtClean="0"/>
              <a:t>naiive</a:t>
            </a:r>
            <a:r>
              <a:rPr lang="en-US" baseline="0" dirty="0" smtClean="0"/>
              <a:t> </a:t>
            </a:r>
            <a:r>
              <a:rPr lang="en-US" baseline="0" dirty="0" err="1" smtClean="0"/>
              <a:t>bayes</a:t>
            </a:r>
            <a:r>
              <a:rPr lang="en-US" baseline="0" dirty="0" smtClean="0"/>
              <a:t> formula, we first need to probability of each polarity, which is simply ½. Then we calculate the probability of the review being positive given the test review and the probability of the review being negative given the test review. </a:t>
            </a:r>
          </a:p>
          <a:p>
            <a:r>
              <a:rPr lang="en-US" baseline="0" dirty="0" smtClean="0"/>
              <a:t>And this is the basics of what my program does.</a:t>
            </a:r>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7</a:t>
            </a:fld>
            <a:endParaRPr lang="ko-KR" altLang="en-US"/>
          </a:p>
        </p:txBody>
      </p:sp>
    </p:spTree>
    <p:extLst>
      <p:ext uri="{BB962C8B-B14F-4D97-AF65-F5344CB8AC3E}">
        <p14:creationId xmlns:p14="http://schemas.microsoft.com/office/powerpoint/2010/main" val="1959415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for my training data, I used a dataset provided by th</a:t>
            </a:r>
            <a:r>
              <a:rPr lang="en-US" baseline="0" dirty="0" smtClean="0"/>
              <a:t>e NLP group at </a:t>
            </a:r>
            <a:r>
              <a:rPr lang="en-US" baseline="0" dirty="0" err="1" smtClean="0"/>
              <a:t>cornell</a:t>
            </a:r>
            <a:r>
              <a:rPr lang="en-US" baseline="0" dirty="0" smtClean="0"/>
              <a:t>.</a:t>
            </a:r>
          </a:p>
          <a:p>
            <a:r>
              <a:rPr lang="en-US" baseline="0" dirty="0" smtClean="0"/>
              <a:t>Their data consists of 1000 positive and 1000 negative reviews, about a paragraph each.</a:t>
            </a:r>
          </a:p>
          <a:p>
            <a:r>
              <a:rPr lang="en-US" baseline="0" dirty="0" smtClean="0"/>
              <a:t>A very wide range movies was covered and this actually led to some problems with proper nouns and verbs, but I’ll talk about this more later. </a:t>
            </a:r>
            <a:r>
              <a:rPr lang="en-US" dirty="0" smtClean="0"/>
              <a:t>For my training Jennifer and Lawrence had</a:t>
            </a:r>
            <a:r>
              <a:rPr lang="en-US" baseline="0" dirty="0" smtClean="0"/>
              <a:t> a higher probability to be negative since there were reviews for movies she starred in for the negative training set, but not for the positive training set</a:t>
            </a:r>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8</a:t>
            </a:fld>
            <a:endParaRPr lang="ko-KR" altLang="en-US"/>
          </a:p>
        </p:txBody>
      </p:sp>
    </p:spTree>
    <p:extLst>
      <p:ext uri="{BB962C8B-B14F-4D97-AF65-F5344CB8AC3E}">
        <p14:creationId xmlns:p14="http://schemas.microsoft.com/office/powerpoint/2010/main" val="113683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D2B52-1DB0-4668-9873-2C0CD661922B}" type="slidenum">
              <a:rPr lang="ko-KR" altLang="en-US" smtClean="0"/>
              <a:t>9</a:t>
            </a:fld>
            <a:endParaRPr lang="ko-KR" altLang="en-US"/>
          </a:p>
        </p:txBody>
      </p:sp>
    </p:spTree>
    <p:extLst>
      <p:ext uri="{BB962C8B-B14F-4D97-AF65-F5344CB8AC3E}">
        <p14:creationId xmlns:p14="http://schemas.microsoft.com/office/powerpoint/2010/main" val="2802459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1450"/>
            <a:ext cx="7772400" cy="3428999"/>
          </a:xfrm>
        </p:spPr>
        <p:txBody>
          <a:bodyPr anchor="ctr">
            <a:noAutofit/>
          </a:bodyPr>
          <a:lstStyle>
            <a:lvl1pPr>
              <a:lnSpc>
                <a:spcPct val="100000"/>
              </a:lnSpc>
              <a:defRPr sz="8800" cap="none" spc="-80" baseline="0">
                <a:solidFill>
                  <a:schemeClr val="tx1"/>
                </a:solidFill>
              </a:defRPr>
            </a:lvl1pPr>
          </a:lstStyle>
          <a:p>
            <a:r>
              <a:rPr lang="ko-KR" altLang="en-US" dirty="0" smtClean="0"/>
              <a:t>마스터 제목 스타일 편집</a:t>
            </a:r>
            <a:endParaRPr lang="en-US" dirty="0"/>
          </a:p>
        </p:txBody>
      </p:sp>
      <p:sp>
        <p:nvSpPr>
          <p:cNvPr id="3" name="Subtitle 2"/>
          <p:cNvSpPr>
            <a:spLocks noGrp="1"/>
          </p:cNvSpPr>
          <p:nvPr>
            <p:ph type="subTitle" idx="1"/>
          </p:nvPr>
        </p:nvSpPr>
        <p:spPr>
          <a:xfrm>
            <a:off x="457200" y="3600450"/>
            <a:ext cx="6858000" cy="685800"/>
          </a:xfrm>
        </p:spPr>
        <p:txBody>
          <a:bodyPr/>
          <a:lstStyle>
            <a:lvl1pPr marL="0" indent="0" algn="l">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en-US" dirty="0"/>
          </a:p>
        </p:txBody>
      </p:sp>
      <p:sp>
        <p:nvSpPr>
          <p:cNvPr id="4" name="Date Placeholder 3"/>
          <p:cNvSpPr>
            <a:spLocks noGrp="1"/>
          </p:cNvSpPr>
          <p:nvPr>
            <p:ph type="dt" sz="half" idx="10"/>
          </p:nvPr>
        </p:nvSpPr>
        <p:spPr/>
        <p:txBody>
          <a:bodyPr/>
          <a:lstStyle/>
          <a:p>
            <a:fld id="{79AD85EA-8BAE-4B62-89C3-323348BAB612}" type="datetime2">
              <a:rPr lang="en-US" altLang="ko-KR" smtClean="0"/>
              <a:t>Wednesday, December 10, 2014</a:t>
            </a:fld>
            <a:endParaRPr lang="ko-KR" altLang="en-US"/>
          </a:p>
        </p:txBody>
      </p:sp>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75DA1F7-DBBB-49AB-B0E9-77C6C03E9F36}" type="slidenum">
              <a:rPr lang="ko-KR" altLang="en-US" smtClean="0"/>
              <a:t>‹#›</a:t>
            </a:fld>
            <a:endParaRPr lang="ko-KR" altLang="en-US"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smtClean="0"/>
              <a:t>마스터 제목 스타일 편집</a:t>
            </a:r>
            <a:endParaRPr lang="en-US"/>
          </a:p>
        </p:txBody>
      </p:sp>
      <p:sp>
        <p:nvSpPr>
          <p:cNvPr id="3" name="Vertical Text Placeholder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99A2517E-2694-44AC-9F4D-970D861FDA88}" type="datetime2">
              <a:rPr lang="en-US" altLang="ko-KR" smtClean="0"/>
              <a:t>Wednesday, December 10, 2014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ko-KR" altLang="en-US" smtClean="0"/>
              <a:t>마스터 제목 스타일 편집</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Date Placeholder 3"/>
          <p:cNvSpPr>
            <a:spLocks noGrp="1"/>
          </p:cNvSpPr>
          <p:nvPr>
            <p:ph type="dt" sz="half" idx="10"/>
          </p:nvPr>
        </p:nvSpPr>
        <p:spPr/>
        <p:txBody>
          <a:bodyPr/>
          <a:lstStyle/>
          <a:p>
            <a:fld id="{6837D4C2-2FDF-49E7-A451-FD5FD9302152}" type="datetime2">
              <a:rPr lang="en-US" altLang="ko-KR" smtClean="0"/>
              <a:t>Wednesday, December 10, 2014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7643192" cy="1028700"/>
          </a:xfrm>
        </p:spPr>
        <p:txBody>
          <a:bodyPr/>
          <a:lstStyle>
            <a:lvl1pPr>
              <a:defRPr cap="none" baseline="0">
                <a:latin typeface="Calibri" panose="020F0502020204030204" pitchFamily="34" charset="0"/>
              </a:defRPr>
            </a:lvl1pPr>
          </a:lstStyle>
          <a:p>
            <a:r>
              <a:rPr lang="ko-KR" altLang="en-US" dirty="0" smtClean="0"/>
              <a:t>마스터 제목 스타일 편집</a:t>
            </a:r>
            <a:endParaRPr lang="en-US" dirty="0"/>
          </a:p>
        </p:txBody>
      </p:sp>
      <p:sp>
        <p:nvSpPr>
          <p:cNvPr id="3" name="Content Placeholder 2"/>
          <p:cNvSpPr>
            <a:spLocks noGrp="1"/>
          </p:cNvSpPr>
          <p:nvPr>
            <p:ph idx="1"/>
          </p:nvPr>
        </p:nvSpPr>
        <p:spPr>
          <a:xfrm>
            <a:off x="457200" y="1131590"/>
            <a:ext cx="7620000" cy="3280172"/>
          </a:xfrm>
        </p:spPr>
        <p:txBody>
          <a:bodyPr/>
          <a:lstStyle>
            <a:lvl1pPr marL="342900" indent="-342900">
              <a:buClr>
                <a:srgbClr val="D1282E"/>
              </a:buClr>
              <a:buSzPct val="100000"/>
              <a:buFont typeface="Wingdings" panose="05000000000000000000" pitchFamily="2" charset="2"/>
              <a:buChar char="§"/>
              <a:defRPr>
                <a:latin typeface="Calibri" panose="020F0502020204030204" pitchFamily="34" charset="0"/>
              </a:defRPr>
            </a:lvl1pPr>
            <a:lvl2pPr>
              <a:defRPr>
                <a:latin typeface="Calibri" panose="020F0502020204030204" pitchFamily="34" charset="0"/>
              </a:defRPr>
            </a:lvl2pPr>
            <a:lvl3pPr>
              <a:defRPr>
                <a:latin typeface="Calibri" panose="020F0502020204030204" pitchFamily="34" charset="0"/>
              </a:defRPr>
            </a:lvl3pPr>
            <a:lvl4pPr>
              <a:defRPr>
                <a:latin typeface="Calibri" panose="020F0502020204030204" pitchFamily="34" charset="0"/>
              </a:defRPr>
            </a:lvl4pPr>
            <a:lvl5pPr>
              <a:defRPr>
                <a:latin typeface="Calibri" panose="020F0502020204030204" pitchFamily="34" charset="0"/>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10"/>
          </p:nvPr>
        </p:nvSpPr>
        <p:spPr/>
        <p:txBody>
          <a:bodyPr/>
          <a:lstStyle/>
          <a:p>
            <a:fld id="{12822208-6A70-426F-A995-B7DDB0927A29}" type="datetime2">
              <a:rPr lang="en-US" altLang="ko-KR" smtClean="0"/>
              <a:t>Wednesday, December 10, 2014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75DA1F7-DBBB-49AB-B0E9-77C6C03E9F36}" type="slidenum">
              <a:rPr lang="ko-KR" altLang="en-US" smtClean="0"/>
              <a:t>‹#›</a:t>
            </a:fld>
            <a:endParaRPr lang="ko-KR" altLang="en-US" dirty="0"/>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57200" y="915566"/>
            <a:ext cx="7772400" cy="3240881"/>
          </a:xfrm>
        </p:spPr>
        <p:txBody>
          <a:bodyPr anchor="ctr">
            <a:noAutofit/>
          </a:bodyPr>
          <a:lstStyle>
            <a:lvl1pPr algn="l">
              <a:lnSpc>
                <a:spcPct val="100000"/>
              </a:lnSpc>
              <a:defRPr sz="8800" b="0" cap="all" spc="-80" baseline="0">
                <a:solidFill>
                  <a:schemeClr val="tx1"/>
                </a:solidFill>
              </a:defRPr>
            </a:lvl1pPr>
          </a:lstStyle>
          <a:p>
            <a:r>
              <a:rPr lang="ko-KR" altLang="en-US" smtClean="0"/>
              <a:t>마스터 제목 스타일 편집</a:t>
            </a:r>
            <a:endParaRPr lang="en-US" dirty="0"/>
          </a:p>
        </p:txBody>
      </p:sp>
      <p:sp>
        <p:nvSpPr>
          <p:cNvPr id="3" name="Text Placeholder 2"/>
          <p:cNvSpPr>
            <a:spLocks noGrp="1"/>
          </p:cNvSpPr>
          <p:nvPr>
            <p:ph type="body" idx="1"/>
          </p:nvPr>
        </p:nvSpPr>
        <p:spPr>
          <a:xfrm>
            <a:off x="457200" y="-20538"/>
            <a:ext cx="7772400" cy="8001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dirty="0" smtClean="0"/>
              <a:t>마스터 텍스트 스타일을 편집합니다</a:t>
            </a:r>
          </a:p>
        </p:txBody>
      </p:sp>
      <p:sp>
        <p:nvSpPr>
          <p:cNvPr id="7" name="Date Placeholder 6"/>
          <p:cNvSpPr>
            <a:spLocks noGrp="1"/>
          </p:cNvSpPr>
          <p:nvPr>
            <p:ph type="dt" sz="half" idx="10"/>
          </p:nvPr>
        </p:nvSpPr>
        <p:spPr/>
        <p:txBody>
          <a:bodyPr/>
          <a:lstStyle/>
          <a:p>
            <a:fld id="{A473DC83-F307-403B-BA3A-D8CC4D7B1673}" type="datetime2">
              <a:rPr lang="en-US" altLang="ko-KR" smtClean="0"/>
              <a:t>Wednesday, December 10, 2014</a:t>
            </a:fld>
            <a:endParaRPr lang="ko-KR" altLang="en-US"/>
          </a:p>
        </p:txBody>
      </p:sp>
      <p:sp>
        <p:nvSpPr>
          <p:cNvPr id="8" name="Slide Number Placeholder 7"/>
          <p:cNvSpPr>
            <a:spLocks noGrp="1"/>
          </p:cNvSpPr>
          <p:nvPr>
            <p:ph type="sldNum" sz="quarter" idx="11"/>
          </p:nvPr>
        </p:nvSpPr>
        <p:spPr/>
        <p:txBody>
          <a:bodyPr/>
          <a:lstStyle/>
          <a:p>
            <a:fld id="{D75DA1F7-DBBB-49AB-B0E9-77C6C03E9F36}" type="slidenum">
              <a:rPr lang="ko-KR" altLang="en-US" smtClean="0"/>
              <a:t>‹#›</a:t>
            </a:fld>
            <a:endParaRPr lang="ko-KR" altLang="en-US"/>
          </a:p>
        </p:txBody>
      </p:sp>
      <p:sp>
        <p:nvSpPr>
          <p:cNvPr id="9" name="Footer Placeholder 8"/>
          <p:cNvSpPr>
            <a:spLocks noGrp="1"/>
          </p:cNvSpPr>
          <p:nvPr>
            <p:ph type="ftr" sz="quarter" idx="12"/>
          </p:nvPr>
        </p:nvSpPr>
        <p:spPr/>
        <p:txBody>
          <a:bodyPr/>
          <a:lstStyle/>
          <a:p>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5791200" cy="1028700"/>
          </a:xfrm>
        </p:spPr>
        <p:txBody>
          <a:bodyPr/>
          <a:lstStyle/>
          <a:p>
            <a:r>
              <a:rPr lang="ko-KR" altLang="en-US" smtClean="0"/>
              <a:t>마스터 제목 스타일 편집</a:t>
            </a:r>
            <a:endParaRPr lang="en-US"/>
          </a:p>
        </p:txBody>
      </p:sp>
      <p:sp>
        <p:nvSpPr>
          <p:cNvPr id="3" name="Content Placeholder 2"/>
          <p:cNvSpPr>
            <a:spLocks noGrp="1"/>
          </p:cNvSpPr>
          <p:nvPr>
            <p:ph sz="half" idx="1"/>
          </p:nvPr>
        </p:nvSpPr>
        <p:spPr>
          <a:xfrm>
            <a:off x="1630680" y="1049486"/>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Content Placeholder 3"/>
          <p:cNvSpPr>
            <a:spLocks noGrp="1"/>
          </p:cNvSpPr>
          <p:nvPr>
            <p:ph sz="half" idx="2"/>
          </p:nvPr>
        </p:nvSpPr>
        <p:spPr>
          <a:xfrm>
            <a:off x="5090160" y="1059582"/>
            <a:ext cx="329184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Date Placeholder 4"/>
          <p:cNvSpPr>
            <a:spLocks noGrp="1"/>
          </p:cNvSpPr>
          <p:nvPr>
            <p:ph type="dt" sz="half" idx="10"/>
          </p:nvPr>
        </p:nvSpPr>
        <p:spPr/>
        <p:txBody>
          <a:bodyPr/>
          <a:lstStyle/>
          <a:p>
            <a:fld id="{03DE875E-F649-4381-AF7C-4008A3698F16}" type="datetime2">
              <a:rPr lang="en-US" altLang="ko-KR" smtClean="0"/>
              <a:t>Wednesday, December 10, 2014</a:t>
            </a:fld>
            <a:endParaRPr lang="ko-KR" altLang="en-US"/>
          </a:p>
        </p:txBody>
      </p:sp>
      <p:sp>
        <p:nvSpPr>
          <p:cNvPr id="6" name="Footer Placeholder 5"/>
          <p:cNvSpPr>
            <a:spLocks noGrp="1"/>
          </p:cNvSpPr>
          <p:nvPr>
            <p:ph type="ftr" sz="quarter" idx="11"/>
          </p:nvPr>
        </p:nvSpPr>
        <p:spPr/>
        <p:txBody>
          <a:bodyPr/>
          <a:lstStyle/>
          <a:p>
            <a:endParaRPr lang="ko-KR" altLang="en-US" dirty="0"/>
          </a:p>
        </p:txBody>
      </p:sp>
      <p:sp>
        <p:nvSpPr>
          <p:cNvPr id="7" name="Slide Number Placeholder 6"/>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5791200" cy="1028700"/>
          </a:xfrm>
        </p:spPr>
        <p:txBody>
          <a:bodyPr/>
          <a:lstStyle>
            <a:lvl1pPr>
              <a:defRPr/>
            </a:lvl1pPr>
          </a:lstStyle>
          <a:p>
            <a:r>
              <a:rPr lang="ko-KR" altLang="en-US" smtClean="0"/>
              <a:t>마스터 제목 스타일 편집</a:t>
            </a:r>
            <a:endParaRPr lang="en-US"/>
          </a:p>
        </p:txBody>
      </p:sp>
      <p:sp>
        <p:nvSpPr>
          <p:cNvPr id="3" name="Text Placeholder 2"/>
          <p:cNvSpPr>
            <a:spLocks noGrp="1"/>
          </p:cNvSpPr>
          <p:nvPr>
            <p:ph type="body" idx="1"/>
          </p:nvPr>
        </p:nvSpPr>
        <p:spPr>
          <a:xfrm>
            <a:off x="1627632" y="1179576"/>
            <a:ext cx="3291840" cy="47982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Content Placeholder 3"/>
          <p:cNvSpPr>
            <a:spLocks noGrp="1"/>
          </p:cNvSpPr>
          <p:nvPr>
            <p:ph sz="half" idx="2"/>
          </p:nvPr>
        </p:nvSpPr>
        <p:spPr>
          <a:xfrm>
            <a:off x="1627632"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5" name="Text Placeholder 4"/>
          <p:cNvSpPr>
            <a:spLocks noGrp="1"/>
          </p:cNvSpPr>
          <p:nvPr>
            <p:ph type="body" sz="quarter" idx="3"/>
          </p:nvPr>
        </p:nvSpPr>
        <p:spPr>
          <a:xfrm>
            <a:off x="5093208" y="1179576"/>
            <a:ext cx="3291840" cy="47982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ko-KR" altLang="en-US" smtClean="0"/>
              <a:t>마스터 텍스트 스타일을 편집합니다</a:t>
            </a:r>
          </a:p>
        </p:txBody>
      </p:sp>
      <p:sp>
        <p:nvSpPr>
          <p:cNvPr id="6" name="Content Placeholder 5"/>
          <p:cNvSpPr>
            <a:spLocks noGrp="1"/>
          </p:cNvSpPr>
          <p:nvPr>
            <p:ph sz="quarter" idx="4"/>
          </p:nvPr>
        </p:nvSpPr>
        <p:spPr>
          <a:xfrm>
            <a:off x="5093208" y="1694525"/>
            <a:ext cx="3291840" cy="28803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7" name="Date Placeholder 6"/>
          <p:cNvSpPr>
            <a:spLocks noGrp="1"/>
          </p:cNvSpPr>
          <p:nvPr>
            <p:ph type="dt" sz="half" idx="10"/>
          </p:nvPr>
        </p:nvSpPr>
        <p:spPr/>
        <p:txBody>
          <a:bodyPr/>
          <a:lstStyle/>
          <a:p>
            <a:fld id="{16961F7A-388B-4526-9F74-65D51F81F122}" type="datetime2">
              <a:rPr lang="en-US" altLang="ko-KR" smtClean="0"/>
              <a:t>Wednesday, December 10, 2014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a:xfrm>
            <a:off x="457200" y="-92546"/>
            <a:ext cx="5791200" cy="1028700"/>
          </a:xfrm>
        </p:spPr>
        <p:txBody>
          <a:bodyPr/>
          <a:lstStyle/>
          <a:p>
            <a:r>
              <a:rPr lang="ko-KR" altLang="en-US" smtClean="0"/>
              <a:t>마스터 제목 스타일 편집</a:t>
            </a:r>
            <a:endParaRPr lang="en-US"/>
          </a:p>
        </p:txBody>
      </p:sp>
      <p:sp>
        <p:nvSpPr>
          <p:cNvPr id="3" name="Date Placeholder 2"/>
          <p:cNvSpPr>
            <a:spLocks noGrp="1"/>
          </p:cNvSpPr>
          <p:nvPr>
            <p:ph type="dt" sz="half" idx="10"/>
          </p:nvPr>
        </p:nvSpPr>
        <p:spPr/>
        <p:txBody>
          <a:bodyPr/>
          <a:lstStyle/>
          <a:p>
            <a:fld id="{3AF0BAE8-6B71-47E0-8B23-DD765C507BC2}" type="datetime2">
              <a:rPr lang="en-US" altLang="ko-KR" smtClean="0"/>
              <a:t>Wednesday, December 10, 2014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C7C1D-0067-4FCE-8D05-A049D959AEB4}" type="datetime2">
              <a:rPr lang="en-US" altLang="ko-KR" smtClean="0"/>
              <a:t>Wednesday, December 10, 2014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a:t>
            </a:fld>
            <a:endParaRPr lang="ko-KR" alt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200150"/>
            <a:ext cx="5111750" cy="33604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dirty="0"/>
          </a:p>
        </p:txBody>
      </p:sp>
      <p:sp>
        <p:nvSpPr>
          <p:cNvPr id="4" name="Text Placeholder 3"/>
          <p:cNvSpPr>
            <a:spLocks noGrp="1"/>
          </p:cNvSpPr>
          <p:nvPr>
            <p:ph type="body" sz="half" idx="2"/>
          </p:nvPr>
        </p:nvSpPr>
        <p:spPr>
          <a:xfrm>
            <a:off x="457201" y="1200150"/>
            <a:ext cx="3008313" cy="336042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3BD5CEE2-D0EC-4DD2-BE9F-79666C75645F}" type="datetime2">
              <a:rPr lang="en-US" altLang="ko-KR" smtClean="0"/>
              <a:t>Wednesday, December 10, 2014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75DA1F7-DBBB-49AB-B0E9-77C6C03E9F36}" type="slidenum">
              <a:rPr lang="ko-KR" altLang="en-US" smtClean="0"/>
              <a:t>‹#›</a:t>
            </a:fld>
            <a:endParaRPr lang="ko-KR" altLang="en-US"/>
          </a:p>
        </p:txBody>
      </p:sp>
      <p:sp>
        <p:nvSpPr>
          <p:cNvPr id="8" name="Title 7"/>
          <p:cNvSpPr>
            <a:spLocks noGrp="1"/>
          </p:cNvSpPr>
          <p:nvPr>
            <p:ph type="title"/>
          </p:nvPr>
        </p:nvSpPr>
        <p:spPr/>
        <p:txBody>
          <a:bodyPr/>
          <a:lstStyle/>
          <a:p>
            <a:r>
              <a:rPr lang="ko-KR" altLang="en-US" smtClean="0"/>
              <a:t>마스터 제목 스타일 편집</a:t>
            </a:r>
            <a:endParaRPr 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캡션 있는 그림">
    <p:spTree>
      <p:nvGrpSpPr>
        <p:cNvPr id="1" name=""/>
        <p:cNvGrpSpPr/>
        <p:nvPr/>
      </p:nvGrpSpPr>
      <p:grpSpPr>
        <a:xfrm>
          <a:off x="0" y="0"/>
          <a:ext cx="0" cy="0"/>
          <a:chOff x="0" y="0"/>
          <a:chExt cx="0" cy="0"/>
        </a:xfrm>
      </p:grpSpPr>
      <p:sp>
        <p:nvSpPr>
          <p:cNvPr id="9" name="Rectangle 8"/>
          <p:cNvSpPr/>
          <p:nvPr/>
        </p:nvSpPr>
        <p:spPr>
          <a:xfrm>
            <a:off x="9001124" y="3634740"/>
            <a:ext cx="142876" cy="15087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0" y="0"/>
            <a:ext cx="9000877" cy="363474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smtClean="0"/>
              <a:t>그림을 추가하려면 아이콘을 클릭하십시오</a:t>
            </a:r>
            <a:endParaRPr lang="en-US"/>
          </a:p>
        </p:txBody>
      </p:sp>
      <p:sp>
        <p:nvSpPr>
          <p:cNvPr id="4" name="Text Placeholder 3"/>
          <p:cNvSpPr>
            <a:spLocks noGrp="1"/>
          </p:cNvSpPr>
          <p:nvPr>
            <p:ph type="body" sz="half" idx="2"/>
          </p:nvPr>
        </p:nvSpPr>
        <p:spPr>
          <a:xfrm>
            <a:off x="457200" y="4286250"/>
            <a:ext cx="8153400" cy="3429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Date Placeholder 4"/>
          <p:cNvSpPr>
            <a:spLocks noGrp="1"/>
          </p:cNvSpPr>
          <p:nvPr>
            <p:ph type="dt" sz="half" idx="10"/>
          </p:nvPr>
        </p:nvSpPr>
        <p:spPr/>
        <p:txBody>
          <a:bodyPr/>
          <a:lstStyle/>
          <a:p>
            <a:fld id="{21E9AFF2-4A40-4250-9B4B-32F9435C80CA}" type="datetime2">
              <a:rPr lang="en-US" altLang="ko-KR" smtClean="0"/>
              <a:t>Wednesday, December 10, 2014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D75DA1F7-DBBB-49AB-B0E9-77C6C03E9F36}" type="slidenum">
              <a:rPr lang="ko-KR" altLang="en-US" smtClean="0"/>
              <a:t>‹#›</a:t>
            </a:fld>
            <a:endParaRPr lang="ko-KR" altLang="en-US"/>
          </a:p>
        </p:txBody>
      </p:sp>
      <p:sp>
        <p:nvSpPr>
          <p:cNvPr id="8" name="Title 7"/>
          <p:cNvSpPr>
            <a:spLocks noGrp="1"/>
          </p:cNvSpPr>
          <p:nvPr>
            <p:ph type="title"/>
          </p:nvPr>
        </p:nvSpPr>
        <p:spPr>
          <a:xfrm>
            <a:off x="457200" y="3714750"/>
            <a:ext cx="8153400" cy="571500"/>
          </a:xfrm>
        </p:spPr>
        <p:txBody>
          <a:bodyPr anchor="t">
            <a:normAutofit/>
          </a:bodyPr>
          <a:lstStyle>
            <a:lvl1pPr>
              <a:defRPr sz="3200"/>
            </a:lvl1pPr>
          </a:lstStyle>
          <a:p>
            <a:r>
              <a:rPr lang="ko-KR" altLang="en-US" smtClean="0"/>
              <a:t>마스터 제목 스타일 편집</a:t>
            </a:r>
            <a:endParaRPr lang="en-US" dirty="0"/>
          </a:p>
        </p:txBody>
      </p:sp>
      <p:sp>
        <p:nvSpPr>
          <p:cNvPr id="10" name="Rectangle 9"/>
          <p:cNvSpPr/>
          <p:nvPr/>
        </p:nvSpPr>
        <p:spPr>
          <a:xfrm>
            <a:off x="9001124" y="0"/>
            <a:ext cx="142876" cy="36347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4539"/>
            <a:ext cx="5791200" cy="1028700"/>
          </a:xfrm>
          <a:prstGeom prst="rect">
            <a:avLst/>
          </a:prstGeom>
        </p:spPr>
        <p:txBody>
          <a:bodyPr vert="horz" lIns="91440" tIns="45720" rIns="91440" bIns="45720" rtlCol="0" anchor="b">
            <a:normAutofit/>
          </a:bodyPr>
          <a:lstStyle/>
          <a:p>
            <a:r>
              <a:rPr lang="ko-KR" altLang="en-US" dirty="0" smtClean="0"/>
              <a:t>마스터 제목 스타일 편집</a:t>
            </a:r>
            <a:endParaRPr lang="en-US" dirty="0"/>
          </a:p>
        </p:txBody>
      </p:sp>
      <p:sp>
        <p:nvSpPr>
          <p:cNvPr id="3" name="Text Placeholder 2"/>
          <p:cNvSpPr>
            <a:spLocks noGrp="1"/>
          </p:cNvSpPr>
          <p:nvPr>
            <p:ph type="body" idx="1"/>
          </p:nvPr>
        </p:nvSpPr>
        <p:spPr>
          <a:xfrm>
            <a:off x="457200" y="1314451"/>
            <a:ext cx="7620000" cy="3280172"/>
          </a:xfrm>
          <a:prstGeom prst="rect">
            <a:avLst/>
          </a:prstGeom>
        </p:spPr>
        <p:txBody>
          <a:bodyPr vert="horz" lIns="91440" tIns="45720" rIns="91440" bIns="45720" rtlCol="0">
            <a:normAutofit/>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Date Placeholder 3"/>
          <p:cNvSpPr>
            <a:spLocks noGrp="1"/>
          </p:cNvSpPr>
          <p:nvPr>
            <p:ph type="dt" sz="half" idx="2"/>
          </p:nvPr>
        </p:nvSpPr>
        <p:spPr>
          <a:xfrm>
            <a:off x="457200" y="4629151"/>
            <a:ext cx="3429000" cy="228600"/>
          </a:xfrm>
          <a:prstGeom prst="rect">
            <a:avLst/>
          </a:prstGeom>
        </p:spPr>
        <p:txBody>
          <a:bodyPr vert="horz" lIns="91440" tIns="45720" rIns="91440" bIns="0" rtlCol="0" anchor="b"/>
          <a:lstStyle>
            <a:lvl1pPr algn="l">
              <a:defRPr sz="1000">
                <a:solidFill>
                  <a:schemeClr val="tx1"/>
                </a:solidFill>
              </a:defRPr>
            </a:lvl1pPr>
          </a:lstStyle>
          <a:p>
            <a:fld id="{918A0FD6-3FBD-477D-893C-2C176841A21D}" type="datetime2">
              <a:rPr lang="en-US" altLang="ko-KR" smtClean="0"/>
              <a:t>Wednesday, December 10, 2014</a:t>
            </a:fld>
            <a:endParaRPr lang="ko-KR" altLang="en-US" dirty="0"/>
          </a:p>
        </p:txBody>
      </p:sp>
      <p:sp>
        <p:nvSpPr>
          <p:cNvPr id="5" name="Footer Placeholder 4"/>
          <p:cNvSpPr>
            <a:spLocks noGrp="1"/>
          </p:cNvSpPr>
          <p:nvPr>
            <p:ph type="ftr" sz="quarter" idx="3"/>
          </p:nvPr>
        </p:nvSpPr>
        <p:spPr>
          <a:xfrm>
            <a:off x="457200" y="4869657"/>
            <a:ext cx="3429000" cy="212884"/>
          </a:xfrm>
          <a:prstGeom prst="rect">
            <a:avLst/>
          </a:prstGeom>
        </p:spPr>
        <p:txBody>
          <a:bodyPr vert="horz" lIns="91440" tIns="45720" rIns="91440" bIns="45720" rtlCol="0" anchor="t"/>
          <a:lstStyle>
            <a:lvl1pPr algn="l">
              <a:defRPr sz="1000">
                <a:solidFill>
                  <a:schemeClr val="tx1"/>
                </a:solidFill>
              </a:defRPr>
            </a:lvl1pPr>
          </a:lstStyle>
          <a:p>
            <a:endParaRPr lang="ko-KR" altLang="en-US" dirty="0"/>
          </a:p>
        </p:txBody>
      </p:sp>
      <p:sp>
        <p:nvSpPr>
          <p:cNvPr id="6" name="Slide Number Placeholder 5"/>
          <p:cNvSpPr>
            <a:spLocks noGrp="1"/>
          </p:cNvSpPr>
          <p:nvPr>
            <p:ph type="sldNum" sz="quarter" idx="4"/>
          </p:nvPr>
        </p:nvSpPr>
        <p:spPr>
          <a:xfrm rot="16200000">
            <a:off x="8391843" y="4368483"/>
            <a:ext cx="986791" cy="365125"/>
          </a:xfrm>
          <a:prstGeom prst="rect">
            <a:avLst/>
          </a:prstGeom>
        </p:spPr>
        <p:txBody>
          <a:bodyPr vert="horz" lIns="91440" tIns="45720" rIns="91440" bIns="45720" rtlCol="0" anchor="ctr"/>
          <a:lstStyle>
            <a:lvl1pPr algn="l">
              <a:defRPr sz="2400" b="1">
                <a:solidFill>
                  <a:schemeClr val="tx2"/>
                </a:solidFill>
              </a:defRPr>
            </a:lvl1pPr>
          </a:lstStyle>
          <a:p>
            <a:fld id="{D75DA1F7-DBBB-49AB-B0E9-77C6C03E9F36}" type="slidenum">
              <a:rPr lang="ko-KR" altLang="en-US" smtClean="0"/>
              <a:t>‹#›</a:t>
            </a:fld>
            <a:endParaRPr lang="ko-KR" altLang="en-US" dirty="0"/>
          </a:p>
        </p:txBody>
      </p:sp>
      <p:sp>
        <p:nvSpPr>
          <p:cNvPr id="7" name="Rectangle 6"/>
          <p:cNvSpPr/>
          <p:nvPr/>
        </p:nvSpPr>
        <p:spPr>
          <a:xfrm>
            <a:off x="9001124" y="0"/>
            <a:ext cx="142876" cy="102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028700"/>
            <a:ext cx="142876"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par>
    </p:tnLst>
  </p:timing>
  <p:hf hdr="0" ftr="0" dt="0"/>
  <p:txStyles>
    <p:titleStyle>
      <a:lvl1pPr algn="l" defTabSz="914400" rtl="0" eaLnBrk="1" latinLnBrk="1" hangingPunct="1">
        <a:spcBef>
          <a:spcPct val="0"/>
        </a:spcBef>
        <a:buNone/>
        <a:defRPr sz="3600" b="1" kern="1200" cap="none" spc="-60" baseline="0">
          <a:solidFill>
            <a:schemeClr val="tx2"/>
          </a:solidFill>
          <a:latin typeface="Calibri" panose="020F0502020204030204" pitchFamily="34" charset="0"/>
          <a:ea typeface="+mj-ea"/>
          <a:cs typeface="+mj-cs"/>
        </a:defRPr>
      </a:lvl1pPr>
    </p:titleStyle>
    <p:bodyStyle>
      <a:lvl1pPr marL="342900" indent="-342900" algn="l" defTabSz="914400" rtl="0" eaLnBrk="1" latinLnBrk="1" hangingPunct="1">
        <a:spcBef>
          <a:spcPct val="20000"/>
        </a:spcBef>
        <a:spcAft>
          <a:spcPts val="600"/>
        </a:spcAft>
        <a:buClr>
          <a:srgbClr val="D1282E"/>
        </a:buClr>
        <a:buFont typeface="Wingdings" panose="05000000000000000000" pitchFamily="2" charset="2"/>
        <a:buChar char="§"/>
        <a:defRPr sz="2000" b="1" kern="1200">
          <a:solidFill>
            <a:schemeClr val="tx1"/>
          </a:solidFill>
          <a:latin typeface="Calibri" panose="020F0502020204030204" pitchFamily="34" charset="0"/>
          <a:ea typeface="+mn-ea"/>
          <a:cs typeface="+mn-cs"/>
        </a:defRPr>
      </a:lvl1pPr>
      <a:lvl2pPr marL="457200" indent="-182880" algn="l" defTabSz="914400" rtl="0" eaLnBrk="1" latinLnBrk="1" hangingPunct="1">
        <a:spcBef>
          <a:spcPct val="20000"/>
        </a:spcBef>
        <a:buClr>
          <a:schemeClr val="tx2"/>
        </a:buClr>
        <a:buFont typeface="Arial" pitchFamily="34" charset="0"/>
        <a:buChar char="•"/>
        <a:defRPr sz="2000" kern="1200">
          <a:solidFill>
            <a:schemeClr val="tx1"/>
          </a:solidFill>
          <a:latin typeface="Calibri" panose="020F0502020204030204" pitchFamily="34" charset="0"/>
          <a:ea typeface="+mn-ea"/>
          <a:cs typeface="+mn-cs"/>
        </a:defRPr>
      </a:lvl2pPr>
      <a:lvl3pPr marL="11430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1" hangingPunct="1">
        <a:spcBef>
          <a:spcPct val="20000"/>
        </a:spcBef>
        <a:buClr>
          <a:schemeClr val="tx2"/>
        </a:buClr>
        <a:buFont typeface="Arial" pitchFamily="34" charset="0"/>
        <a:buChar char="•"/>
        <a:defRPr sz="1800" kern="1200" baseline="0">
          <a:solidFill>
            <a:schemeClr val="tx1"/>
          </a:solidFill>
          <a:latin typeface="Calibri" panose="020F0502020204030204" pitchFamily="34" charset="0"/>
          <a:ea typeface="+mn-ea"/>
          <a:cs typeface="+mn-cs"/>
        </a:defRPr>
      </a:lvl5pPr>
      <a:lvl6pPr marL="25146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3.jp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4.jp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5.jpg"/><Relationship Id="rId7" Type="http://schemas.openxmlformats.org/officeDocument/2006/relationships/diagramQuickStyle" Target="../diagrams/quickStyle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6.jpeg"/><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image" Target="../media/image7.png"/><Relationship Id="rId7" Type="http://schemas.openxmlformats.org/officeDocument/2006/relationships/diagramData" Target="../diagrams/data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diagramDrawing" Target="../diagrams/drawing6.xml"/><Relationship Id="rId5" Type="http://schemas.openxmlformats.org/officeDocument/2006/relationships/image" Target="../media/image9.png"/><Relationship Id="rId10" Type="http://schemas.openxmlformats.org/officeDocument/2006/relationships/diagramColors" Target="../diagrams/colors6.xml"/><Relationship Id="rId4" Type="http://schemas.openxmlformats.org/officeDocument/2006/relationships/image" Target="../media/image8.png"/><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8784" y="534516"/>
            <a:ext cx="1586440" cy="3117354"/>
          </a:xfrm>
          <a:prstGeom prst="rect">
            <a:avLst/>
          </a:prstGeom>
        </p:spPr>
      </p:pic>
      <p:sp>
        <p:nvSpPr>
          <p:cNvPr id="4" name="Rectangle 3"/>
          <p:cNvSpPr/>
          <p:nvPr/>
        </p:nvSpPr>
        <p:spPr>
          <a:xfrm>
            <a:off x="4427984" y="212626"/>
            <a:ext cx="2088232" cy="38450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부제목 2"/>
          <p:cNvSpPr>
            <a:spLocks noGrp="1"/>
          </p:cNvSpPr>
          <p:nvPr>
            <p:ph type="subTitle" idx="1"/>
          </p:nvPr>
        </p:nvSpPr>
        <p:spPr>
          <a:xfrm>
            <a:off x="323528" y="3651870"/>
            <a:ext cx="6858000" cy="685800"/>
          </a:xfrm>
        </p:spPr>
        <p:txBody>
          <a:bodyPr>
            <a:normAutofit/>
          </a:bodyPr>
          <a:lstStyle/>
          <a:p>
            <a:r>
              <a:rPr lang="en-US" altLang="ko-KR" sz="2800" b="1" dirty="0" smtClean="0">
                <a:latin typeface="Calibri" panose="020F0502020204030204" pitchFamily="34" charset="0"/>
              </a:rPr>
              <a:t>Michael Yang</a:t>
            </a:r>
          </a:p>
        </p:txBody>
      </p:sp>
      <p:sp>
        <p:nvSpPr>
          <p:cNvPr id="6" name="슬라이드 번호 개체 틀 5"/>
          <p:cNvSpPr>
            <a:spLocks noGrp="1"/>
          </p:cNvSpPr>
          <p:nvPr>
            <p:ph type="sldNum" sz="quarter" idx="12"/>
          </p:nvPr>
        </p:nvSpPr>
        <p:spPr/>
        <p:txBody>
          <a:bodyPr/>
          <a:lstStyle/>
          <a:p>
            <a:fld id="{D75DA1F7-DBBB-49AB-B0E9-77C6C03E9F36}" type="slidenum">
              <a:rPr lang="ko-KR" altLang="en-US" smtClean="0"/>
              <a:t>1</a:t>
            </a:fld>
            <a:endParaRPr lang="ko-KR" altLang="en-US" dirty="0"/>
          </a:p>
        </p:txBody>
      </p:sp>
      <p:cxnSp>
        <p:nvCxnSpPr>
          <p:cNvPr id="5" name="직선 연결선 4"/>
          <p:cNvCxnSpPr/>
          <p:nvPr/>
        </p:nvCxnSpPr>
        <p:spPr>
          <a:xfrm>
            <a:off x="6515224" y="339502"/>
            <a:ext cx="0" cy="3511252"/>
          </a:xfrm>
          <a:prstGeom prst="line">
            <a:avLst/>
          </a:prstGeom>
          <a:ln w="38100">
            <a:solidFill>
              <a:srgbClr val="D1282E"/>
            </a:solidFill>
          </a:ln>
        </p:spPr>
        <p:style>
          <a:lnRef idx="2">
            <a:schemeClr val="accent5"/>
          </a:lnRef>
          <a:fillRef idx="0">
            <a:schemeClr val="accent5"/>
          </a:fillRef>
          <a:effectRef idx="1">
            <a:schemeClr val="accent5"/>
          </a:effectRef>
          <a:fontRef idx="minor">
            <a:schemeClr val="tx1"/>
          </a:fontRef>
        </p:style>
      </p:cxnSp>
      <p:sp>
        <p:nvSpPr>
          <p:cNvPr id="2" name="제목 1"/>
          <p:cNvSpPr>
            <a:spLocks noGrp="1"/>
          </p:cNvSpPr>
          <p:nvPr>
            <p:ph type="ctrTitle"/>
          </p:nvPr>
        </p:nvSpPr>
        <p:spPr>
          <a:xfrm>
            <a:off x="323528" y="294879"/>
            <a:ext cx="7772400" cy="3428999"/>
          </a:xfrm>
        </p:spPr>
        <p:txBody>
          <a:bodyPr/>
          <a:lstStyle/>
          <a:p>
            <a:r>
              <a:rPr lang="en-US" altLang="ko-KR" sz="6000" b="1" dirty="0" smtClean="0"/>
              <a:t>Sentiment Analysis</a:t>
            </a:r>
            <a:r>
              <a:rPr lang="en-US" altLang="ko-KR" sz="6000" dirty="0" smtClean="0"/>
              <a:t/>
            </a:r>
            <a:br>
              <a:rPr lang="en-US" altLang="ko-KR" sz="6000" dirty="0" smtClean="0"/>
            </a:br>
            <a:r>
              <a:rPr lang="en-US" altLang="ko-KR" sz="6000" dirty="0" smtClean="0"/>
              <a:t>of Movie Reviews</a:t>
            </a:r>
            <a:endParaRPr lang="ko-KR" altLang="en-US" sz="6000" b="1" dirty="0"/>
          </a:p>
        </p:txBody>
      </p:sp>
    </p:spTree>
    <p:extLst>
      <p:ext uri="{BB962C8B-B14F-4D97-AF65-F5344CB8AC3E}">
        <p14:creationId xmlns:p14="http://schemas.microsoft.com/office/powerpoint/2010/main" val="290151414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14000" decel="83000" fill="hold" nodeType="afterEffect">
                                  <p:stCondLst>
                                    <p:cond delay="1000"/>
                                  </p:stCondLst>
                                  <p:childTnLst>
                                    <p:animMotion origin="layout" path="M -4.44444E-6 -1.23457E-7 L 0.17362 -1.23457E-7 " pathEditMode="relative" rAng="0" ptsTypes="AA">
                                      <p:cBhvr>
                                        <p:cTn id="6" dur="1300" fill="hold"/>
                                        <p:tgtEl>
                                          <p:spTgt spid="10"/>
                                        </p:tgtEl>
                                        <p:attrNameLst>
                                          <p:attrName>ppt_x</p:attrName>
                                          <p:attrName>ppt_y</p:attrName>
                                        </p:attrNameLst>
                                      </p:cBhvr>
                                      <p:rCtr x="868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슬라이드 번호 개체 틀 6"/>
          <p:cNvSpPr>
            <a:spLocks noGrp="1"/>
          </p:cNvSpPr>
          <p:nvPr>
            <p:ph type="sldNum" sz="quarter" idx="12"/>
          </p:nvPr>
        </p:nvSpPr>
        <p:spPr/>
        <p:txBody>
          <a:bodyPr/>
          <a:lstStyle/>
          <a:p>
            <a:fld id="{D75DA1F7-DBBB-49AB-B0E9-77C6C03E9F36}" type="slidenum">
              <a:rPr lang="ko-KR" altLang="en-US" smtClean="0"/>
              <a:t>10</a:t>
            </a:fld>
            <a:endParaRPr lang="ko-KR" altLang="en-US" dirty="0"/>
          </a:p>
        </p:txBody>
      </p:sp>
      <p:sp>
        <p:nvSpPr>
          <p:cNvPr id="6" name="Content Placeholder 5"/>
          <p:cNvSpPr>
            <a:spLocks noGrp="1"/>
          </p:cNvSpPr>
          <p:nvPr>
            <p:ph idx="1"/>
          </p:nvPr>
        </p:nvSpPr>
        <p:spPr>
          <a:xfrm>
            <a:off x="457200" y="1131590"/>
            <a:ext cx="7620000" cy="3280172"/>
          </a:xfrm>
        </p:spPr>
        <p:txBody>
          <a:bodyPr/>
          <a:lstStyle/>
          <a:p>
            <a:r>
              <a:rPr lang="en-US" dirty="0" smtClean="0"/>
              <a:t>Typos</a:t>
            </a:r>
          </a:p>
          <a:p>
            <a:r>
              <a:rPr lang="en-US" dirty="0" smtClean="0"/>
              <a:t>Negation</a:t>
            </a:r>
          </a:p>
          <a:p>
            <a:pPr lvl="1"/>
            <a:r>
              <a:rPr lang="en-US" dirty="0" smtClean="0"/>
              <a:t>“I did not enjoy the movie at all.”</a:t>
            </a:r>
          </a:p>
          <a:p>
            <a:pPr lvl="1"/>
            <a:r>
              <a:rPr lang="en-US" dirty="0" smtClean="0"/>
              <a:t>“I would never watch another film by him.”</a:t>
            </a:r>
          </a:p>
          <a:p>
            <a:r>
              <a:rPr lang="en-US" dirty="0" smtClean="0"/>
              <a:t>Sarcasm/Ambiguity</a:t>
            </a:r>
          </a:p>
          <a:p>
            <a:pPr lvl="1"/>
            <a:r>
              <a:rPr lang="en-US" dirty="0" smtClean="0"/>
              <a:t>“Honestly the best 3 hour nap I’ve ever had!”</a:t>
            </a:r>
          </a:p>
          <a:p>
            <a:pPr lvl="1"/>
            <a:r>
              <a:rPr lang="en-US" dirty="0" smtClean="0"/>
              <a:t>“I thought this would be a great and exciting movie. I was wrong.”</a:t>
            </a:r>
          </a:p>
          <a:p>
            <a:r>
              <a:rPr lang="en-US" dirty="0" smtClean="0"/>
              <a:t>Neutral words</a:t>
            </a:r>
          </a:p>
        </p:txBody>
      </p:sp>
      <p:sp>
        <p:nvSpPr>
          <p:cNvPr id="12" name="Title 11"/>
          <p:cNvSpPr>
            <a:spLocks noGrp="1"/>
          </p:cNvSpPr>
          <p:nvPr>
            <p:ph type="title"/>
          </p:nvPr>
        </p:nvSpPr>
        <p:spPr/>
        <p:txBody>
          <a:bodyPr/>
          <a:lstStyle/>
          <a:p>
            <a:r>
              <a:rPr lang="en-US" dirty="0" smtClean="0"/>
              <a:t>Challenges</a:t>
            </a:r>
            <a:endParaRPr lang="en-US" dirty="0"/>
          </a:p>
        </p:txBody>
      </p:sp>
      <p:graphicFrame>
        <p:nvGraphicFramePr>
          <p:cNvPr id="13" name="다이어그램 13"/>
          <p:cNvGraphicFramePr/>
          <p:nvPr>
            <p:extLst>
              <p:ext uri="{D42A27DB-BD31-4B8C-83A1-F6EECF244321}">
                <p14:modId xmlns:p14="http://schemas.microsoft.com/office/powerpoint/2010/main" val="245230774"/>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3482840"/>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3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3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300"/>
                                        <p:tgtEl>
                                          <p:spTgt spid="6">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300"/>
                                        <p:tgtEl>
                                          <p:spTgt spid="6">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fade">
                                      <p:cBhvr>
                                        <p:cTn id="19" dur="300"/>
                                        <p:tgtEl>
                                          <p:spTgt spid="6">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fade">
                                      <p:cBhvr>
                                        <p:cTn id="22" dur="300"/>
                                        <p:tgtEl>
                                          <p:spTgt spid="6">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fade">
                                      <p:cBhvr>
                                        <p:cTn id="25" dur="300"/>
                                        <p:tgtEl>
                                          <p:spTgt spid="6">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7" end="7"/>
                                            </p:txEl>
                                          </p:spTgt>
                                        </p:tgtEl>
                                        <p:attrNameLst>
                                          <p:attrName>style.visibility</p:attrName>
                                        </p:attrNameLst>
                                      </p:cBhvr>
                                      <p:to>
                                        <p:strVal val="visible"/>
                                      </p:to>
                                    </p:set>
                                    <p:animEffect transition="in" filter="fade">
                                      <p:cBhvr>
                                        <p:cTn id="28" dur="300"/>
                                        <p:tgtEl>
                                          <p:spTgt spid="6">
                                            <p:txEl>
                                              <p:pRg st="7" end="7"/>
                                            </p:txEl>
                                          </p:spTgt>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200" dirty="0" smtClean="0"/>
              <a:t>Negation</a:t>
            </a:r>
            <a:endParaRPr lang="ko-KR" altLang="en-US" sz="3200" dirty="0"/>
          </a:p>
        </p:txBody>
      </p:sp>
      <p:sp>
        <p:nvSpPr>
          <p:cNvPr id="3" name="슬라이드 번호 개체 틀 2"/>
          <p:cNvSpPr>
            <a:spLocks noGrp="1"/>
          </p:cNvSpPr>
          <p:nvPr>
            <p:ph type="sldNum" sz="quarter" idx="12"/>
          </p:nvPr>
        </p:nvSpPr>
        <p:spPr/>
        <p:txBody>
          <a:bodyPr/>
          <a:lstStyle/>
          <a:p>
            <a:fld id="{D75DA1F7-DBBB-49AB-B0E9-77C6C03E9F36}" type="slidenum">
              <a:rPr lang="ko-KR" altLang="en-US" smtClean="0"/>
              <a:t>11</a:t>
            </a:fld>
            <a:endParaRPr lang="ko-KR" altLang="en-US"/>
          </a:p>
        </p:txBody>
      </p:sp>
      <p:sp>
        <p:nvSpPr>
          <p:cNvPr id="6" name="Content Placeholder 5"/>
          <p:cNvSpPr>
            <a:spLocks noGrp="1"/>
          </p:cNvSpPr>
          <p:nvPr>
            <p:ph idx="1"/>
          </p:nvPr>
        </p:nvSpPr>
        <p:spPr/>
        <p:txBody>
          <a:bodyPr/>
          <a:lstStyle/>
          <a:p>
            <a:r>
              <a:rPr lang="en-US" dirty="0" smtClean="0"/>
              <a:t>Find keywords “</a:t>
            </a:r>
            <a:r>
              <a:rPr lang="en-US" dirty="0" err="1" smtClean="0"/>
              <a:t>n’t</a:t>
            </a:r>
            <a:r>
              <a:rPr lang="en-US" dirty="0" smtClean="0"/>
              <a:t>”, “not”, “never”</a:t>
            </a:r>
          </a:p>
          <a:p>
            <a:endParaRPr lang="en-US" dirty="0" smtClean="0"/>
          </a:p>
          <a:p>
            <a:r>
              <a:rPr lang="en-US" dirty="0" smtClean="0"/>
              <a:t>Change all following words to “!”+word, up to a punctuation mark</a:t>
            </a:r>
          </a:p>
          <a:p>
            <a:pPr lvl="1"/>
            <a:r>
              <a:rPr lang="en-US" dirty="0" smtClean="0"/>
              <a:t>I didn’t like the movie.</a:t>
            </a:r>
          </a:p>
          <a:p>
            <a:pPr lvl="1"/>
            <a:r>
              <a:rPr lang="en-US" dirty="0" smtClean="0"/>
              <a:t>I did </a:t>
            </a:r>
            <a:r>
              <a:rPr lang="en-US" dirty="0" err="1" smtClean="0"/>
              <a:t>n’t</a:t>
            </a:r>
            <a:r>
              <a:rPr lang="en-US" dirty="0" smtClean="0"/>
              <a:t> !like !the !movie.</a:t>
            </a:r>
          </a:p>
          <a:p>
            <a:pPr lvl="1"/>
            <a:endParaRPr lang="en-US" dirty="0" smtClean="0"/>
          </a:p>
          <a:p>
            <a:r>
              <a:rPr lang="en-US" dirty="0" smtClean="0"/>
              <a:t>Can potentially double the size of dictionary</a:t>
            </a:r>
            <a:endParaRPr lang="en-US" dirty="0"/>
          </a:p>
        </p:txBody>
      </p:sp>
      <p:graphicFrame>
        <p:nvGraphicFramePr>
          <p:cNvPr id="10" name="다이어그램 13"/>
          <p:cNvGraphicFramePr/>
          <p:nvPr>
            <p:extLst>
              <p:ext uri="{D42A27DB-BD31-4B8C-83A1-F6EECF244321}">
                <p14:modId xmlns:p14="http://schemas.microsoft.com/office/powerpoint/2010/main" val="4037167912"/>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013070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3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3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3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300"/>
                                        <p:tgtEl>
                                          <p:spTgt spid="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300"/>
                                        <p:tgtEl>
                                          <p:spTgt spid="6">
                                            <p:txEl>
                                              <p:pRg st="6" end="6"/>
                                            </p:txEl>
                                          </p:spTgt>
                                        </p:tgtEl>
                                      </p:cBhvr>
                                    </p:animEffect>
                                  </p:childTnLst>
                                </p:cTn>
                              </p:par>
                            </p:childTnLst>
                          </p:cTn>
                        </p:par>
                        <p:par>
                          <p:cTn id="20" fill="hold">
                            <p:stCondLst>
                              <p:cond delay="3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3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Neutral Words</a:t>
            </a:r>
            <a:endParaRPr lang="en-US" dirty="0"/>
          </a:p>
        </p:txBody>
      </p:sp>
      <p:sp>
        <p:nvSpPr>
          <p:cNvPr id="3" name="Content Placeholder 2"/>
          <p:cNvSpPr>
            <a:spLocks noGrp="1"/>
          </p:cNvSpPr>
          <p:nvPr>
            <p:ph idx="1"/>
          </p:nvPr>
        </p:nvSpPr>
        <p:spPr>
          <a:xfrm>
            <a:off x="457200" y="1131590"/>
            <a:ext cx="7427168" cy="3280172"/>
          </a:xfrm>
        </p:spPr>
        <p:txBody>
          <a:bodyPr>
            <a:normAutofit fontScale="92500" lnSpcReduction="10000"/>
          </a:bodyPr>
          <a:lstStyle/>
          <a:p>
            <a:r>
              <a:rPr lang="en-US" dirty="0" smtClean="0"/>
              <a:t>Due to the small training set, common neutral words may end up having a  strong polarity</a:t>
            </a:r>
          </a:p>
          <a:p>
            <a:endParaRPr lang="en-US" dirty="0" smtClean="0"/>
          </a:p>
          <a:p>
            <a:r>
              <a:rPr lang="en-US" dirty="0"/>
              <a:t>Depends on the nature of the movie of test reviews</a:t>
            </a:r>
          </a:p>
          <a:p>
            <a:endParaRPr lang="en-US" dirty="0" smtClean="0"/>
          </a:p>
          <a:p>
            <a:r>
              <a:rPr lang="en-US" dirty="0" smtClean="0"/>
              <a:t>Blacklist </a:t>
            </a:r>
            <a:r>
              <a:rPr lang="en-US" dirty="0" smtClean="0"/>
              <a:t>of common </a:t>
            </a:r>
            <a:r>
              <a:rPr lang="en-US" dirty="0" smtClean="0"/>
              <a:t>verbs, pronouns, and certain proper nouns</a:t>
            </a:r>
            <a:endParaRPr lang="en-US" dirty="0" smtClean="0"/>
          </a:p>
          <a:p>
            <a:pPr lvl="1"/>
            <a:r>
              <a:rPr lang="en-US" dirty="0" smtClean="0"/>
              <a:t>Be, is, are, was, were, etc.</a:t>
            </a:r>
          </a:p>
          <a:p>
            <a:pPr lvl="1"/>
            <a:r>
              <a:rPr lang="en-US" dirty="0" smtClean="0"/>
              <a:t>I, he, she, they, etc</a:t>
            </a:r>
            <a:r>
              <a:rPr lang="en-US" dirty="0" smtClean="0"/>
              <a:t>.</a:t>
            </a:r>
          </a:p>
          <a:p>
            <a:pPr lvl="1"/>
            <a:r>
              <a:rPr lang="en-US" dirty="0" smtClean="0"/>
              <a:t>“Mocking”, “Jennifer</a:t>
            </a:r>
            <a:r>
              <a:rPr lang="en-US" smtClean="0"/>
              <a:t>”, “Lawrence”</a:t>
            </a:r>
            <a:endParaRPr lang="en-US" dirty="0" smtClean="0"/>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12</a:t>
            </a:fld>
            <a:endParaRPr lang="ko-KR" altLang="en-US" dirty="0"/>
          </a:p>
        </p:txBody>
      </p:sp>
      <p:graphicFrame>
        <p:nvGraphicFramePr>
          <p:cNvPr id="5" name="다이어그램 13"/>
          <p:cNvGraphicFramePr/>
          <p:nvPr>
            <p:extLst>
              <p:ext uri="{D42A27DB-BD31-4B8C-83A1-F6EECF244321}">
                <p14:modId xmlns:p14="http://schemas.microsoft.com/office/powerpoint/2010/main" val="4037167912"/>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9170349"/>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3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3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3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3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300"/>
                                        <p:tgtEl>
                                          <p:spTgt spid="3">
                                            <p:txEl>
                                              <p:pRg st="7" end="7"/>
                                            </p:txEl>
                                          </p:spTgt>
                                        </p:tgtEl>
                                      </p:cBhvr>
                                    </p:animEffect>
                                  </p:childTnLst>
                                </p:cTn>
                              </p:par>
                            </p:childTnLst>
                          </p:cTn>
                        </p:par>
                        <p:par>
                          <p:cTn id="23" fill="hold">
                            <p:stCondLst>
                              <p:cond delay="3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Program</a:t>
            </a:r>
            <a:endParaRPr lang="en-US" dirty="0"/>
          </a:p>
        </p:txBody>
      </p:sp>
      <p:sp>
        <p:nvSpPr>
          <p:cNvPr id="3" name="Content Placeholder 2"/>
          <p:cNvSpPr>
            <a:spLocks noGrp="1"/>
          </p:cNvSpPr>
          <p:nvPr>
            <p:ph idx="1"/>
          </p:nvPr>
        </p:nvSpPr>
        <p:spPr/>
        <p:txBody>
          <a:bodyPr/>
          <a:lstStyle/>
          <a:p>
            <a:r>
              <a:rPr lang="en-US" dirty="0" smtClean="0"/>
              <a:t>Tokenize training and test sets with negation rules</a:t>
            </a:r>
          </a:p>
          <a:p>
            <a:r>
              <a:rPr lang="en-US" dirty="0" smtClean="0"/>
              <a:t>Make a dictionary</a:t>
            </a:r>
          </a:p>
          <a:p>
            <a:pPr lvl="1"/>
            <a:r>
              <a:rPr lang="en-US" dirty="0" smtClean="0"/>
              <a:t>All the words of test reviews</a:t>
            </a:r>
          </a:p>
          <a:p>
            <a:pPr lvl="1"/>
            <a:r>
              <a:rPr lang="en-US" dirty="0" smtClean="0"/>
              <a:t>Remove words on blacklist</a:t>
            </a:r>
          </a:p>
          <a:p>
            <a:r>
              <a:rPr lang="en-US" dirty="0" smtClean="0"/>
              <a:t>Calculate probabilities using </a:t>
            </a:r>
            <a:r>
              <a:rPr lang="en-US" altLang="ko-KR" dirty="0"/>
              <a:t>Naïve </a:t>
            </a:r>
            <a:r>
              <a:rPr lang="en-US" altLang="ko-KR" dirty="0" smtClean="0"/>
              <a:t>Bayes</a:t>
            </a:r>
          </a:p>
          <a:p>
            <a:pPr lvl="1"/>
            <a:r>
              <a:rPr lang="en-US" altLang="ko-KR" dirty="0" smtClean="0"/>
              <a:t>Laplace smoothing</a:t>
            </a:r>
          </a:p>
          <a:p>
            <a:r>
              <a:rPr lang="en-US" dirty="0" smtClean="0"/>
              <a:t>Compare the products for each test review</a:t>
            </a:r>
          </a:p>
          <a:p>
            <a:endParaRPr lang="en-US" dirty="0"/>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13</a:t>
            </a:fld>
            <a:endParaRPr lang="ko-KR" altLang="en-US" dirty="0"/>
          </a:p>
        </p:txBody>
      </p:sp>
      <p:graphicFrame>
        <p:nvGraphicFramePr>
          <p:cNvPr id="5" name="다이어그램 13"/>
          <p:cNvGraphicFramePr/>
          <p:nvPr>
            <p:extLst>
              <p:ext uri="{D42A27DB-BD31-4B8C-83A1-F6EECF244321}">
                <p14:modId xmlns:p14="http://schemas.microsoft.com/office/powerpoint/2010/main" val="1921091872"/>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5345809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3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3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300"/>
                                        <p:tgtEl>
                                          <p:spTgt spid="3">
                                            <p:txEl>
                                              <p:pRg st="6" end="6"/>
                                            </p:txEl>
                                          </p:spTgt>
                                        </p:tgtEl>
                                      </p:cBhvr>
                                    </p:animEffect>
                                  </p:childTnLst>
                                </p:cTn>
                              </p:par>
                            </p:childTnLst>
                          </p:cTn>
                        </p:par>
                        <p:par>
                          <p:cTn id="26" fill="hold">
                            <p:stCondLst>
                              <p:cond delay="3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p:txBody>
          <a:bodyPr/>
          <a:lstStyle/>
          <a:p>
            <a:r>
              <a:rPr lang="en-US" altLang="ko-KR" dirty="0" smtClean="0"/>
              <a:t>Results &amp; Analysis</a:t>
            </a:r>
            <a:endParaRPr lang="ko-KR" altLang="en-US" dirty="0"/>
          </a:p>
        </p:txBody>
      </p:sp>
      <p:sp>
        <p:nvSpPr>
          <p:cNvPr id="3" name="슬라이드 번호 개체 틀 2"/>
          <p:cNvSpPr>
            <a:spLocks noGrp="1"/>
          </p:cNvSpPr>
          <p:nvPr>
            <p:ph type="sldNum" sz="quarter" idx="12"/>
          </p:nvPr>
        </p:nvSpPr>
        <p:spPr/>
        <p:txBody>
          <a:bodyPr/>
          <a:lstStyle/>
          <a:p>
            <a:fld id="{D75DA1F7-DBBB-49AB-B0E9-77C6C03E9F36}" type="slidenum">
              <a:rPr lang="ko-KR" altLang="en-US" smtClean="0"/>
              <a:t>14</a:t>
            </a:fld>
            <a:endParaRPr lang="ko-KR" altLang="en-US"/>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88861654"/>
              </p:ext>
            </p:extLst>
          </p:nvPr>
        </p:nvGraphicFramePr>
        <p:xfrm>
          <a:off x="457200" y="1131888"/>
          <a:ext cx="7620000" cy="3279775"/>
        </p:xfrm>
        <a:graphic>
          <a:graphicData uri="http://schemas.openxmlformats.org/drawingml/2006/chart">
            <c:chart xmlns:c="http://schemas.openxmlformats.org/drawingml/2006/chart" xmlns:r="http://schemas.openxmlformats.org/officeDocument/2006/relationships" r:id="rId2"/>
          </a:graphicData>
        </a:graphic>
      </p:graphicFrame>
      <p:sp>
        <p:nvSpPr>
          <p:cNvPr id="8" name="제목 1"/>
          <p:cNvSpPr txBox="1">
            <a:spLocks/>
          </p:cNvSpPr>
          <p:nvPr/>
        </p:nvSpPr>
        <p:spPr>
          <a:xfrm>
            <a:off x="3779912" y="4382181"/>
            <a:ext cx="1080120" cy="337728"/>
          </a:xfrm>
          <a:prstGeom prst="rect">
            <a:avLst/>
          </a:prstGeom>
        </p:spPr>
        <p:txBody>
          <a:bodyPr vert="horz" anchor="b" anchorCtr="0">
            <a:normAutofit/>
          </a:bodyPr>
          <a:lstStyle>
            <a:lvl1pPr algn="l" rtl="0" eaLnBrk="1" latinLnBrk="1" hangingPunct="1">
              <a:spcBef>
                <a:spcPct val="0"/>
              </a:spcBef>
              <a:buNone/>
              <a:defRPr kumimoji="0" sz="3200" kern="1200">
                <a:solidFill>
                  <a:schemeClr val="tx2"/>
                </a:solidFill>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en-US" altLang="ko-KR" sz="1000" i="1" dirty="0" smtClean="0">
                <a:latin typeface="Calibri" panose="020F0502020204030204" pitchFamily="34" charset="0"/>
              </a:rPr>
              <a:t>Figure </a:t>
            </a:r>
            <a:r>
              <a:rPr lang="en-US" altLang="ko-KR" sz="1000" i="1" dirty="0">
                <a:latin typeface="Calibri" panose="020F0502020204030204" pitchFamily="34" charset="0"/>
              </a:rPr>
              <a:t>4</a:t>
            </a:r>
            <a:r>
              <a:rPr lang="en-US" altLang="ko-KR" sz="1000" i="1" dirty="0" smtClean="0">
                <a:latin typeface="Calibri" panose="020F0502020204030204" pitchFamily="34" charset="0"/>
              </a:rPr>
              <a:t>. Results</a:t>
            </a:r>
            <a:endParaRPr lang="ko-KR" altLang="en-US" sz="1000" i="1" dirty="0">
              <a:latin typeface="Calibri" panose="020F0502020204030204" pitchFamily="34" charset="0"/>
            </a:endParaRPr>
          </a:p>
        </p:txBody>
      </p:sp>
      <p:graphicFrame>
        <p:nvGraphicFramePr>
          <p:cNvPr id="9" name="다이어그램 13"/>
          <p:cNvGraphicFramePr/>
          <p:nvPr>
            <p:extLst>
              <p:ext uri="{D42A27DB-BD31-4B8C-83A1-F6EECF244321}">
                <p14:modId xmlns:p14="http://schemas.microsoft.com/office/powerpoint/2010/main" val="559072734"/>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5567595"/>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300"/>
                                        <p:tgtEl>
                                          <p:spTgt spid="8"/>
                                        </p:tgtEl>
                                      </p:cBhvr>
                                    </p:animEffect>
                                  </p:childTnLst>
                                </p:cTn>
                              </p:par>
                            </p:childTnLst>
                          </p:cTn>
                        </p:par>
                        <p:par>
                          <p:cTn id="11" fill="hold">
                            <p:stCondLst>
                              <p:cond delay="30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3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Conclusion</a:t>
            </a:r>
            <a:endParaRPr lang="ko-KR" altLang="en-US" dirty="0"/>
          </a:p>
        </p:txBody>
      </p:sp>
      <p:sp>
        <p:nvSpPr>
          <p:cNvPr id="3" name="내용 개체 틀 2"/>
          <p:cNvSpPr>
            <a:spLocks noGrp="1"/>
          </p:cNvSpPr>
          <p:nvPr>
            <p:ph idx="1"/>
          </p:nvPr>
        </p:nvSpPr>
        <p:spPr/>
        <p:txBody>
          <a:bodyPr/>
          <a:lstStyle/>
          <a:p>
            <a:r>
              <a:rPr lang="en-US" altLang="ko-KR" dirty="0" smtClean="0"/>
              <a:t>Average accuracy of about 85%</a:t>
            </a:r>
          </a:p>
          <a:p>
            <a:pPr lvl="1"/>
            <a:r>
              <a:rPr lang="en-US" altLang="ko-KR" dirty="0" smtClean="0"/>
              <a:t>Accuracy for negative reviews is higher</a:t>
            </a:r>
          </a:p>
          <a:p>
            <a:r>
              <a:rPr lang="en-US" altLang="ko-KR" dirty="0" smtClean="0"/>
              <a:t>Numerous issues resulting from the small and broad training set</a:t>
            </a:r>
          </a:p>
          <a:p>
            <a:pPr lvl="1"/>
            <a:r>
              <a:rPr lang="en-US" altLang="ko-KR" dirty="0" smtClean="0"/>
              <a:t>Negation/Blacklisting solves part of the problem</a:t>
            </a:r>
          </a:p>
          <a:p>
            <a:r>
              <a:rPr lang="en-US" altLang="ko-KR" dirty="0" smtClean="0"/>
              <a:t>Possible improvements</a:t>
            </a:r>
          </a:p>
          <a:p>
            <a:pPr lvl="1"/>
            <a:r>
              <a:rPr lang="en-US" altLang="ko-KR" dirty="0" smtClean="0"/>
              <a:t>Larger and focused training set</a:t>
            </a:r>
          </a:p>
          <a:p>
            <a:pPr lvl="1"/>
            <a:r>
              <a:rPr lang="en-US" altLang="ko-KR" dirty="0" smtClean="0"/>
              <a:t>POS tagging</a:t>
            </a:r>
          </a:p>
          <a:p>
            <a:pPr lvl="1"/>
            <a:r>
              <a:rPr lang="en-US" altLang="ko-KR" dirty="0" err="1" smtClean="0"/>
              <a:t>SentiWordNet</a:t>
            </a:r>
            <a:endParaRPr lang="en-US" altLang="ko-KR" dirty="0" smtClean="0"/>
          </a:p>
          <a:p>
            <a:pPr lvl="1"/>
            <a:endParaRPr lang="ko-KR" altLang="en-US" dirty="0"/>
          </a:p>
        </p:txBody>
      </p:sp>
      <p:sp>
        <p:nvSpPr>
          <p:cNvPr id="4" name="슬라이드 번호 개체 틀 3"/>
          <p:cNvSpPr>
            <a:spLocks noGrp="1"/>
          </p:cNvSpPr>
          <p:nvPr>
            <p:ph type="sldNum" sz="quarter" idx="12"/>
          </p:nvPr>
        </p:nvSpPr>
        <p:spPr/>
        <p:txBody>
          <a:bodyPr/>
          <a:lstStyle/>
          <a:p>
            <a:fld id="{D75DA1F7-DBBB-49AB-B0E9-77C6C03E9F36}" type="slidenum">
              <a:rPr lang="ko-KR" altLang="en-US" smtClean="0"/>
              <a:t>15</a:t>
            </a:fld>
            <a:endParaRPr lang="ko-KR" altLang="en-US" dirty="0"/>
          </a:p>
        </p:txBody>
      </p:sp>
      <p:graphicFrame>
        <p:nvGraphicFramePr>
          <p:cNvPr id="6" name="다이어그램 13"/>
          <p:cNvGraphicFramePr/>
          <p:nvPr>
            <p:extLst>
              <p:ext uri="{D42A27DB-BD31-4B8C-83A1-F6EECF244321}">
                <p14:modId xmlns:p14="http://schemas.microsoft.com/office/powerpoint/2010/main" val="1592158281"/>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373450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3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3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3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300"/>
                                        <p:tgtEl>
                                          <p:spTgt spid="3">
                                            <p:txEl>
                                              <p:pRg st="7" end="7"/>
                                            </p:txEl>
                                          </p:spTgt>
                                        </p:tgtEl>
                                      </p:cBhvr>
                                    </p:animEffect>
                                  </p:childTnLst>
                                </p:cTn>
                              </p:par>
                            </p:childTnLst>
                          </p:cTn>
                        </p:par>
                        <p:par>
                          <p:cTn id="29" fill="hold">
                            <p:stCondLst>
                              <p:cond delay="300"/>
                            </p:stCondLst>
                            <p:childTnLst>
                              <p:par>
                                <p:cTn id="30" presetID="10" presetClass="entr" presetSubtype="0"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Questions?</a:t>
            </a:r>
            <a:endParaRPr lang="ko-KR" altLang="en-US" dirty="0"/>
          </a:p>
        </p:txBody>
      </p:sp>
      <p:sp>
        <p:nvSpPr>
          <p:cNvPr id="3" name="내용 개체 틀 2"/>
          <p:cNvSpPr>
            <a:spLocks noGrp="1"/>
          </p:cNvSpPr>
          <p:nvPr>
            <p:ph idx="1"/>
          </p:nvPr>
        </p:nvSpPr>
        <p:spPr>
          <a:xfrm>
            <a:off x="552400" y="4347789"/>
            <a:ext cx="7620000" cy="1032273"/>
          </a:xfrm>
        </p:spPr>
        <p:txBody>
          <a:bodyPr/>
          <a:lstStyle/>
          <a:p>
            <a:pPr marL="0" indent="0" algn="ctr">
              <a:buNone/>
            </a:pPr>
            <a:r>
              <a:rPr lang="en-US" altLang="ko-KR" b="0" dirty="0" smtClean="0"/>
              <a:t>Thank You!</a:t>
            </a:r>
            <a:endParaRPr lang="en-US" altLang="ko-KR" dirty="0"/>
          </a:p>
          <a:p>
            <a:pPr marL="0" indent="0" algn="ctr">
              <a:buNone/>
            </a:pPr>
            <a:endParaRPr lang="ko-KR" altLang="en-US" dirty="0"/>
          </a:p>
        </p:txBody>
      </p:sp>
      <p:sp>
        <p:nvSpPr>
          <p:cNvPr id="4" name="슬라이드 번호 개체 틀 3"/>
          <p:cNvSpPr>
            <a:spLocks noGrp="1"/>
          </p:cNvSpPr>
          <p:nvPr>
            <p:ph type="sldNum" sz="quarter" idx="12"/>
          </p:nvPr>
        </p:nvSpPr>
        <p:spPr/>
        <p:txBody>
          <a:bodyPr/>
          <a:lstStyle/>
          <a:p>
            <a:fld id="{D75DA1F7-DBBB-49AB-B0E9-77C6C03E9F36}" type="slidenum">
              <a:rPr lang="ko-KR" altLang="en-US" smtClean="0"/>
              <a:t>16</a:t>
            </a:fld>
            <a:endParaRPr lang="ko-KR" altLang="en-US"/>
          </a:p>
        </p:txBody>
      </p:sp>
      <p:pic>
        <p:nvPicPr>
          <p:cNvPr id="4098" name="Picture 2" descr="http://www.mynamesnotmommy.com/wp-content/uploads/2013/05/question-ma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0933" y="1464108"/>
            <a:ext cx="2355726" cy="23557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다이어그램 13"/>
          <p:cNvGraphicFramePr/>
          <p:nvPr>
            <p:extLst>
              <p:ext uri="{D42A27DB-BD31-4B8C-83A1-F6EECF244321}">
                <p14:modId xmlns:p14="http://schemas.microsoft.com/office/powerpoint/2010/main" val="1031011221"/>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66723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latin typeface="Calibri" panose="020F0502020204030204" pitchFamily="34" charset="0"/>
              </a:rPr>
              <a:t>Table of Contents</a:t>
            </a:r>
            <a:endParaRPr lang="ko-KR" altLang="en-US" dirty="0">
              <a:latin typeface="Calibri" panose="020F0502020204030204" pitchFamily="34" charset="0"/>
            </a:endParaRPr>
          </a:p>
        </p:txBody>
      </p:sp>
      <p:sp>
        <p:nvSpPr>
          <p:cNvPr id="3" name="내용 개체 틀 2"/>
          <p:cNvSpPr>
            <a:spLocks noGrp="1"/>
          </p:cNvSpPr>
          <p:nvPr>
            <p:ph idx="1"/>
          </p:nvPr>
        </p:nvSpPr>
        <p:spPr>
          <a:xfrm>
            <a:off x="457200" y="1131590"/>
            <a:ext cx="7620000" cy="3417539"/>
          </a:xfrm>
        </p:spPr>
        <p:txBody>
          <a:bodyPr>
            <a:normAutofit lnSpcReduction="10000"/>
          </a:bodyPr>
          <a:lstStyle/>
          <a:p>
            <a:r>
              <a:rPr lang="en-US" altLang="ko-KR" dirty="0" smtClean="0"/>
              <a:t>Introduction</a:t>
            </a:r>
          </a:p>
          <a:p>
            <a:pPr lvl="1"/>
            <a:r>
              <a:rPr lang="en-US" altLang="ko-KR" dirty="0" smtClean="0"/>
              <a:t>Problem</a:t>
            </a:r>
          </a:p>
          <a:p>
            <a:pPr lvl="1"/>
            <a:r>
              <a:rPr lang="en-US" altLang="ko-KR" dirty="0" smtClean="0"/>
              <a:t>Applications</a:t>
            </a:r>
          </a:p>
          <a:p>
            <a:r>
              <a:rPr lang="en-US" altLang="ko-KR" dirty="0" smtClean="0"/>
              <a:t>Methodology</a:t>
            </a:r>
          </a:p>
          <a:p>
            <a:pPr lvl="1"/>
            <a:r>
              <a:rPr lang="en-US" altLang="ko-KR" dirty="0" smtClean="0"/>
              <a:t>Naïve Bayes/Bag of Words</a:t>
            </a:r>
          </a:p>
          <a:p>
            <a:pPr lvl="1"/>
            <a:r>
              <a:rPr lang="en-US" altLang="ko-KR" dirty="0" smtClean="0"/>
              <a:t>Data</a:t>
            </a:r>
          </a:p>
          <a:p>
            <a:pPr lvl="1"/>
            <a:r>
              <a:rPr lang="en-US" altLang="ko-KR" dirty="0" smtClean="0"/>
              <a:t>Challenges</a:t>
            </a:r>
          </a:p>
          <a:p>
            <a:r>
              <a:rPr lang="en-US" altLang="ko-KR" dirty="0" smtClean="0"/>
              <a:t>Results &amp; Analysis</a:t>
            </a:r>
            <a:endParaRPr lang="en-US" altLang="ko-KR" dirty="0"/>
          </a:p>
          <a:p>
            <a:r>
              <a:rPr lang="en-US" altLang="ko-KR" dirty="0" smtClean="0"/>
              <a:t>Conclusion/Q&amp;A</a:t>
            </a:r>
            <a:endParaRPr lang="ko-KR" altLang="en-US" dirty="0"/>
          </a:p>
        </p:txBody>
      </p:sp>
      <p:sp>
        <p:nvSpPr>
          <p:cNvPr id="4" name="슬라이드 번호 개체 틀 3"/>
          <p:cNvSpPr>
            <a:spLocks noGrp="1"/>
          </p:cNvSpPr>
          <p:nvPr>
            <p:ph type="sldNum" sz="quarter" idx="12"/>
          </p:nvPr>
        </p:nvSpPr>
        <p:spPr/>
        <p:txBody>
          <a:bodyPr/>
          <a:lstStyle/>
          <a:p>
            <a:fld id="{D75DA1F7-DBBB-49AB-B0E9-77C6C03E9F36}" type="slidenum">
              <a:rPr lang="ko-KR" altLang="en-US" smtClean="0"/>
              <a:t>2</a:t>
            </a:fld>
            <a:endParaRPr lang="ko-KR" altLang="en-US"/>
          </a:p>
        </p:txBody>
      </p:sp>
      <p:graphicFrame>
        <p:nvGraphicFramePr>
          <p:cNvPr id="14" name="다이어그램 13"/>
          <p:cNvGraphicFramePr/>
          <p:nvPr>
            <p:extLst>
              <p:ext uri="{D42A27DB-BD31-4B8C-83A1-F6EECF244321}">
                <p14:modId xmlns:p14="http://schemas.microsoft.com/office/powerpoint/2010/main" val="322343353"/>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644245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3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3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3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3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300"/>
                                        <p:tgtEl>
                                          <p:spTgt spid="3">
                                            <p:txEl>
                                              <p:pRg st="8" end="8"/>
                                            </p:txEl>
                                          </p:spTgt>
                                        </p:tgtEl>
                                      </p:cBhvr>
                                    </p:animEffect>
                                  </p:childTnLst>
                                </p:cTn>
                              </p:par>
                            </p:childTnLst>
                          </p:cTn>
                        </p:par>
                        <p:par>
                          <p:cTn id="32" fill="hold">
                            <p:stCondLst>
                              <p:cond delay="3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3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14"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smtClean="0"/>
              <a:t>Problem</a:t>
            </a:r>
            <a:endParaRPr lang="ko-KR" altLang="en-US" dirty="0"/>
          </a:p>
        </p:txBody>
      </p:sp>
      <p:sp>
        <p:nvSpPr>
          <p:cNvPr id="3" name="내용 개체 틀 2"/>
          <p:cNvSpPr>
            <a:spLocks noGrp="1"/>
          </p:cNvSpPr>
          <p:nvPr>
            <p:ph idx="1"/>
          </p:nvPr>
        </p:nvSpPr>
        <p:spPr/>
        <p:txBody>
          <a:bodyPr>
            <a:normAutofit/>
          </a:bodyPr>
          <a:lstStyle/>
          <a:p>
            <a:r>
              <a:rPr lang="en-US" altLang="ko-KR" dirty="0" smtClean="0"/>
              <a:t>Categorizing vast textual data</a:t>
            </a:r>
          </a:p>
          <a:p>
            <a:pPr lvl="1"/>
            <a:r>
              <a:rPr lang="en-US" altLang="ko-KR" dirty="0" smtClean="0"/>
              <a:t>Can be divided into two main domains: facts and opinion</a:t>
            </a:r>
          </a:p>
          <a:p>
            <a:r>
              <a:rPr lang="en-US" altLang="ko-KR" dirty="0" smtClean="0"/>
              <a:t>Sentiment analysis aims to uncover the attitude of the author on a particular topic</a:t>
            </a:r>
          </a:p>
          <a:p>
            <a:pPr lvl="1"/>
            <a:r>
              <a:rPr lang="en-US" altLang="ko-KR" dirty="0" smtClean="0"/>
              <a:t>Subjectivity</a:t>
            </a:r>
          </a:p>
          <a:p>
            <a:pPr lvl="1"/>
            <a:r>
              <a:rPr lang="en-US" altLang="ko-KR" dirty="0" smtClean="0"/>
              <a:t>Polarity</a:t>
            </a:r>
          </a:p>
        </p:txBody>
      </p:sp>
      <p:sp>
        <p:nvSpPr>
          <p:cNvPr id="6" name="슬라이드 번호 개체 틀 5"/>
          <p:cNvSpPr>
            <a:spLocks noGrp="1"/>
          </p:cNvSpPr>
          <p:nvPr>
            <p:ph type="sldNum" sz="quarter" idx="12"/>
          </p:nvPr>
        </p:nvSpPr>
        <p:spPr/>
        <p:txBody>
          <a:bodyPr/>
          <a:lstStyle/>
          <a:p>
            <a:fld id="{D75DA1F7-DBBB-49AB-B0E9-77C6C03E9F36}" type="slidenum">
              <a:rPr lang="ko-KR" altLang="en-US" smtClean="0"/>
              <a:t>3</a:t>
            </a:fld>
            <a:endParaRPr lang="ko-KR" altLang="en-US"/>
          </a:p>
        </p:txBody>
      </p:sp>
      <p:graphicFrame>
        <p:nvGraphicFramePr>
          <p:cNvPr id="8" name="다이어그램 13"/>
          <p:cNvGraphicFramePr/>
          <p:nvPr>
            <p:extLst>
              <p:ext uri="{D42A27DB-BD31-4B8C-83A1-F6EECF244321}">
                <p14:modId xmlns:p14="http://schemas.microsoft.com/office/powerpoint/2010/main" val="3032214317"/>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0724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3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3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300"/>
                                        <p:tgtEl>
                                          <p:spTgt spid="3">
                                            <p:txEl>
                                              <p:pRg st="4" end="4"/>
                                            </p:txEl>
                                          </p:spTgt>
                                        </p:tgtEl>
                                      </p:cBhvr>
                                    </p:animEffect>
                                  </p:childTnLst>
                                </p:cTn>
                              </p:par>
                            </p:childTnLst>
                          </p:cTn>
                        </p:par>
                        <p:par>
                          <p:cTn id="20" fill="hold">
                            <p:stCondLst>
                              <p:cond delay="300"/>
                            </p:stCondLst>
                            <p:childTnLst>
                              <p:par>
                                <p:cTn id="21" presetID="10"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3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3528" y="978408"/>
            <a:ext cx="4204075" cy="3279775"/>
          </a:xfrm>
        </p:spPr>
      </p:pic>
      <p:sp>
        <p:nvSpPr>
          <p:cNvPr id="4" name="Slide Number Placeholder 3"/>
          <p:cNvSpPr>
            <a:spLocks noGrp="1"/>
          </p:cNvSpPr>
          <p:nvPr>
            <p:ph type="sldNum" sz="quarter" idx="12"/>
          </p:nvPr>
        </p:nvSpPr>
        <p:spPr/>
        <p:txBody>
          <a:bodyPr/>
          <a:lstStyle/>
          <a:p>
            <a:fld id="{D75DA1F7-DBBB-49AB-B0E9-77C6C03E9F36}" type="slidenum">
              <a:rPr lang="ko-KR" altLang="en-US" smtClean="0"/>
              <a:t>4</a:t>
            </a:fld>
            <a:endParaRPr lang="ko-KR" altLang="en-US" dirty="0"/>
          </a:p>
        </p:txBody>
      </p:sp>
      <p:sp>
        <p:nvSpPr>
          <p:cNvPr id="11" name="제목 1"/>
          <p:cNvSpPr txBox="1">
            <a:spLocks/>
          </p:cNvSpPr>
          <p:nvPr/>
        </p:nvSpPr>
        <p:spPr>
          <a:xfrm>
            <a:off x="3563888" y="4297680"/>
            <a:ext cx="2376264" cy="337728"/>
          </a:xfrm>
          <a:prstGeom prst="rect">
            <a:avLst/>
          </a:prstGeom>
        </p:spPr>
        <p:txBody>
          <a:bodyPr vert="horz" anchor="b" anchorCtr="0">
            <a:normAutofit/>
          </a:bodyPr>
          <a:lstStyle>
            <a:lvl1pPr algn="l" rtl="0" eaLnBrk="1" latinLnBrk="1" hangingPunct="1">
              <a:spcBef>
                <a:spcPct val="0"/>
              </a:spcBef>
              <a:buNone/>
              <a:defRPr kumimoji="0" sz="3200" kern="1200">
                <a:solidFill>
                  <a:schemeClr val="tx2"/>
                </a:solidFill>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en-US" altLang="ko-KR" sz="1000" i="1" dirty="0" smtClean="0">
                <a:latin typeface="Calibri" panose="020F0502020204030204" pitchFamily="34" charset="0"/>
              </a:rPr>
              <a:t>Figure 1. Google Product Reviews</a:t>
            </a:r>
            <a:endParaRPr lang="ko-KR" altLang="en-US" sz="1000" i="1" dirty="0">
              <a:latin typeface="Calibri" panose="020F0502020204030204" pitchFamily="34" charset="0"/>
            </a:endParaRPr>
          </a:p>
        </p:txBody>
      </p:sp>
      <p:sp>
        <p:nvSpPr>
          <p:cNvPr id="12" name="TextBox 11"/>
          <p:cNvSpPr txBox="1"/>
          <p:nvPr/>
        </p:nvSpPr>
        <p:spPr>
          <a:xfrm>
            <a:off x="395536" y="4659982"/>
            <a:ext cx="3105337" cy="215444"/>
          </a:xfrm>
          <a:prstGeom prst="rect">
            <a:avLst/>
          </a:prstGeom>
          <a:noFill/>
        </p:spPr>
        <p:txBody>
          <a:bodyPr wrap="none" rtlCol="0">
            <a:spAutoFit/>
          </a:bodyPr>
          <a:lstStyle/>
          <a:p>
            <a:r>
              <a:rPr lang="en-US" altLang="ko-KR" sz="800" dirty="0" smtClean="0">
                <a:latin typeface="Calibri" panose="020F0502020204030204" pitchFamily="34" charset="0"/>
              </a:rPr>
              <a:t>Source: Google Shopping. &lt;http</a:t>
            </a:r>
            <a:r>
              <a:rPr lang="en-US" altLang="ko-KR" sz="800" dirty="0">
                <a:latin typeface="Calibri" panose="020F0502020204030204" pitchFamily="34" charset="0"/>
              </a:rPr>
              <a:t>://http://www.google.com/shopping&gt;</a:t>
            </a: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8271" y="1059582"/>
            <a:ext cx="4200537" cy="3277015"/>
          </a:xfrm>
          <a:prstGeom prst="rect">
            <a:avLst/>
          </a:prstGeom>
        </p:spPr>
      </p:pic>
      <p:sp>
        <p:nvSpPr>
          <p:cNvPr id="14" name="Rectangle 13"/>
          <p:cNvSpPr/>
          <p:nvPr/>
        </p:nvSpPr>
        <p:spPr>
          <a:xfrm>
            <a:off x="179512" y="936154"/>
            <a:ext cx="8579296" cy="4435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635896" y="3323895"/>
            <a:ext cx="891707" cy="10447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다이어그램 13"/>
          <p:cNvGraphicFramePr/>
          <p:nvPr>
            <p:extLst>
              <p:ext uri="{D42A27DB-BD31-4B8C-83A1-F6EECF244321}">
                <p14:modId xmlns:p14="http://schemas.microsoft.com/office/powerpoint/2010/main" val="1247298844"/>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7122338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3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300"/>
                                        <p:tgtEl>
                                          <p:spTgt spid="11"/>
                                        </p:tgtEl>
                                      </p:cBhvr>
                                    </p:animEffect>
                                  </p:childTnLst>
                                </p:cTn>
                              </p:par>
                            </p:childTnLst>
                          </p:cTn>
                        </p:par>
                        <p:par>
                          <p:cTn id="14" fill="hold">
                            <p:stCondLst>
                              <p:cond delay="3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300"/>
                                        <p:tgtEl>
                                          <p:spTgt spid="12"/>
                                        </p:tgtEl>
                                      </p:cBhvr>
                                    </p:animEffect>
                                  </p:childTnLst>
                                </p:cTn>
                              </p:par>
                            </p:childTnLst>
                          </p:cTn>
                        </p:par>
                        <p:par>
                          <p:cTn id="18" fill="hold">
                            <p:stCondLst>
                              <p:cond delay="600"/>
                            </p:stCondLst>
                            <p:childTnLst>
                              <p:par>
                                <p:cTn id="19" presetID="10"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3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Graphic spid="2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5</a:t>
            </a:fld>
            <a:endParaRPr lang="ko-KR" altLang="en-US" dirty="0"/>
          </a:p>
        </p:txBody>
      </p:sp>
      <p:sp>
        <p:nvSpPr>
          <p:cNvPr id="10" name="TextBox 9"/>
          <p:cNvSpPr txBox="1"/>
          <p:nvPr/>
        </p:nvSpPr>
        <p:spPr>
          <a:xfrm>
            <a:off x="395536" y="4659982"/>
            <a:ext cx="3607078" cy="215444"/>
          </a:xfrm>
          <a:prstGeom prst="rect">
            <a:avLst/>
          </a:prstGeom>
          <a:noFill/>
        </p:spPr>
        <p:txBody>
          <a:bodyPr wrap="none" rtlCol="0">
            <a:spAutoFit/>
          </a:bodyPr>
          <a:lstStyle/>
          <a:p>
            <a:r>
              <a:rPr lang="en-US" altLang="ko-KR" sz="800" dirty="0" smtClean="0">
                <a:latin typeface="Calibri" panose="020F0502020204030204" pitchFamily="34" charset="0"/>
              </a:rPr>
              <a:t>Source: Johan </a:t>
            </a:r>
            <a:r>
              <a:rPr lang="en-US" altLang="ko-KR" sz="800" dirty="0" err="1" smtClean="0">
                <a:latin typeface="Calibri" panose="020F0502020204030204" pitchFamily="34" charset="0"/>
              </a:rPr>
              <a:t>Bollen</a:t>
            </a:r>
            <a:r>
              <a:rPr lang="en-US" altLang="ko-KR" sz="800" dirty="0" smtClean="0">
                <a:latin typeface="Calibri" panose="020F0502020204030204" pitchFamily="34" charset="0"/>
              </a:rPr>
              <a:t>, </a:t>
            </a:r>
            <a:r>
              <a:rPr lang="en-US" altLang="ko-KR" sz="800" dirty="0" err="1" smtClean="0">
                <a:latin typeface="Calibri" panose="020F0502020204030204" pitchFamily="34" charset="0"/>
              </a:rPr>
              <a:t>Huina</a:t>
            </a:r>
            <a:r>
              <a:rPr lang="en-US" altLang="ko-KR" sz="800" dirty="0" smtClean="0">
                <a:latin typeface="Calibri" panose="020F0502020204030204" pitchFamily="34" charset="0"/>
              </a:rPr>
              <a:t> Mao, </a:t>
            </a:r>
            <a:r>
              <a:rPr lang="en-US" altLang="ko-KR" sz="800" dirty="0" err="1" smtClean="0">
                <a:latin typeface="Calibri" panose="020F0502020204030204" pitchFamily="34" charset="0"/>
              </a:rPr>
              <a:t>Xiaojun</a:t>
            </a:r>
            <a:r>
              <a:rPr lang="en-US" altLang="ko-KR" sz="800" dirty="0" smtClean="0">
                <a:latin typeface="Calibri" panose="020F0502020204030204" pitchFamily="34" charset="0"/>
              </a:rPr>
              <a:t> Zeng. &lt;http://arxiv.org/abs/1010.3003&gt;</a:t>
            </a:r>
            <a:endParaRPr lang="en-US" altLang="ko-KR" sz="800" dirty="0">
              <a:latin typeface="Calibri" panose="020F0502020204030204" pitchFamily="34" charset="0"/>
            </a:endParaRPr>
          </a:p>
        </p:txBody>
      </p:sp>
      <p:sp>
        <p:nvSpPr>
          <p:cNvPr id="11" name="Content Placeholder 2"/>
          <p:cNvSpPr txBox="1">
            <a:spLocks/>
          </p:cNvSpPr>
          <p:nvPr/>
        </p:nvSpPr>
        <p:spPr>
          <a:xfrm>
            <a:off x="457200" y="1131590"/>
            <a:ext cx="4299519" cy="32801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spcAft>
                <a:spcPts val="600"/>
              </a:spcAft>
              <a:buClr>
                <a:srgbClr val="D1282E"/>
              </a:buClr>
              <a:buSzPct val="100000"/>
              <a:buFont typeface="Wingdings" panose="05000000000000000000" pitchFamily="2" charset="2"/>
              <a:buChar char="§"/>
              <a:defRPr sz="2000" b="1" kern="1200">
                <a:solidFill>
                  <a:schemeClr val="tx1"/>
                </a:solidFill>
                <a:latin typeface="Calibri" panose="020F0502020204030204" pitchFamily="34" charset="0"/>
                <a:ea typeface="+mn-ea"/>
                <a:cs typeface="+mn-cs"/>
              </a:defRPr>
            </a:lvl1pPr>
            <a:lvl2pPr marL="457200" indent="-182880" algn="l" defTabSz="914400" rtl="0" eaLnBrk="1" latinLnBrk="1" hangingPunct="1">
              <a:spcBef>
                <a:spcPct val="20000"/>
              </a:spcBef>
              <a:buClr>
                <a:schemeClr val="tx2"/>
              </a:buClr>
              <a:buFont typeface="Arial" pitchFamily="34" charset="0"/>
              <a:buChar char="•"/>
              <a:defRPr sz="2000" kern="1200">
                <a:solidFill>
                  <a:schemeClr val="tx1"/>
                </a:solidFill>
                <a:latin typeface="Calibri" panose="020F0502020204030204" pitchFamily="34" charset="0"/>
                <a:ea typeface="+mn-ea"/>
                <a:cs typeface="+mn-cs"/>
              </a:defRPr>
            </a:lvl2pPr>
            <a:lvl3pPr marL="11430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1" hangingPunct="1">
              <a:spcBef>
                <a:spcPct val="20000"/>
              </a:spcBef>
              <a:buClr>
                <a:schemeClr val="tx2"/>
              </a:buClr>
              <a:buFont typeface="Arial" pitchFamily="34" charset="0"/>
              <a:buChar char="•"/>
              <a:defRPr sz="1800" kern="1200" baseline="0">
                <a:solidFill>
                  <a:schemeClr val="tx1"/>
                </a:solidFill>
                <a:latin typeface="Calibri" panose="020F0502020204030204" pitchFamily="34" charset="0"/>
                <a:ea typeface="+mn-ea"/>
                <a:cs typeface="+mn-cs"/>
              </a:defRPr>
            </a:lvl5pPr>
            <a:lvl6pPr marL="25146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dirty="0" smtClean="0"/>
              <a:t>Twitter sentiment analysis</a:t>
            </a:r>
          </a:p>
          <a:p>
            <a:endParaRPr lang="en-US" dirty="0" smtClean="0"/>
          </a:p>
          <a:p>
            <a:r>
              <a:rPr lang="en-US" dirty="0" smtClean="0"/>
              <a:t>Extracted calmness, happiness, and various other sentiments</a:t>
            </a:r>
          </a:p>
          <a:p>
            <a:endParaRPr lang="en-US" dirty="0"/>
          </a:p>
          <a:p>
            <a:r>
              <a:rPr lang="en-US" dirty="0"/>
              <a:t>Calm z-score predicts the Dow Jones average 3 days later</a:t>
            </a:r>
          </a:p>
          <a:p>
            <a:endParaRPr lang="en-US" dirty="0"/>
          </a:p>
        </p:txBody>
      </p:sp>
      <p:grpSp>
        <p:nvGrpSpPr>
          <p:cNvPr id="15" name="Group 14"/>
          <p:cNvGrpSpPr/>
          <p:nvPr/>
        </p:nvGrpSpPr>
        <p:grpSpPr>
          <a:xfrm>
            <a:off x="4723609" y="1092175"/>
            <a:ext cx="4226514" cy="3567807"/>
            <a:chOff x="4756719" y="420076"/>
            <a:chExt cx="4226514" cy="3567807"/>
          </a:xfrm>
        </p:grpSpPr>
        <p:pic>
          <p:nvPicPr>
            <p:cNvPr id="12"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719" y="420076"/>
              <a:ext cx="4226514" cy="3279775"/>
            </a:xfrm>
            <a:prstGeom prst="rect">
              <a:avLst/>
            </a:prstGeom>
          </p:spPr>
        </p:pic>
        <p:sp>
          <p:nvSpPr>
            <p:cNvPr id="13" name="제목 1"/>
            <p:cNvSpPr txBox="1">
              <a:spLocks/>
            </p:cNvSpPr>
            <p:nvPr/>
          </p:nvSpPr>
          <p:spPr>
            <a:xfrm>
              <a:off x="5188767" y="3650155"/>
              <a:ext cx="3456384" cy="337728"/>
            </a:xfrm>
            <a:prstGeom prst="rect">
              <a:avLst/>
            </a:prstGeom>
          </p:spPr>
          <p:txBody>
            <a:bodyPr vert="horz" anchor="b" anchorCtr="0">
              <a:normAutofit fontScale="85000" lnSpcReduction="10000"/>
            </a:bodyPr>
            <a:lstStyle>
              <a:lvl1pPr algn="l" rtl="0" eaLnBrk="1" latinLnBrk="1" hangingPunct="1">
                <a:spcBef>
                  <a:spcPct val="0"/>
                </a:spcBef>
                <a:buNone/>
                <a:defRPr kumimoji="0" sz="3200" kern="1200">
                  <a:solidFill>
                    <a:schemeClr val="tx2"/>
                  </a:solidFill>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en-US" altLang="ko-KR" sz="1200" i="1" dirty="0" smtClean="0">
                  <a:latin typeface="Calibri" panose="020F0502020204030204" pitchFamily="34" charset="0"/>
                </a:rPr>
                <a:t>Figure 3. Twitter Sentiment Analysis: Calmness and Dow Jones</a:t>
              </a:r>
              <a:endParaRPr lang="ko-KR" altLang="en-US" sz="1200" i="1" dirty="0">
                <a:latin typeface="Calibri" panose="020F0502020204030204" pitchFamily="34" charset="0"/>
              </a:endParaRPr>
            </a:p>
          </p:txBody>
        </p:sp>
      </p:grpSp>
      <p:pic>
        <p:nvPicPr>
          <p:cNvPr id="8" name="Content Placeholder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5148064" y="915566"/>
            <a:ext cx="3164430" cy="3506850"/>
          </a:xfrm>
        </p:spPr>
      </p:pic>
      <p:sp>
        <p:nvSpPr>
          <p:cNvPr id="9" name="제목 1"/>
          <p:cNvSpPr txBox="1">
            <a:spLocks/>
          </p:cNvSpPr>
          <p:nvPr/>
        </p:nvSpPr>
        <p:spPr>
          <a:xfrm>
            <a:off x="5220072" y="4322254"/>
            <a:ext cx="3096344" cy="337728"/>
          </a:xfrm>
          <a:prstGeom prst="rect">
            <a:avLst/>
          </a:prstGeom>
        </p:spPr>
        <p:txBody>
          <a:bodyPr vert="horz" anchor="b" anchorCtr="0">
            <a:normAutofit fontScale="85000" lnSpcReduction="10000"/>
          </a:bodyPr>
          <a:lstStyle>
            <a:lvl1pPr algn="l" rtl="0" eaLnBrk="1" latinLnBrk="1" hangingPunct="1">
              <a:spcBef>
                <a:spcPct val="0"/>
              </a:spcBef>
              <a:buNone/>
              <a:defRPr kumimoji="0" sz="3200" kern="1200">
                <a:solidFill>
                  <a:schemeClr val="tx2"/>
                </a:solidFill>
                <a:latin typeface="Arial Unicode MS" panose="020B0604020202020204" pitchFamily="50" charset="-127"/>
                <a:ea typeface="Arial Unicode MS" panose="020B0604020202020204" pitchFamily="50" charset="-127"/>
                <a:cs typeface="Arial Unicode MS" panose="020B0604020202020204" pitchFamily="50" charset="-127"/>
              </a:defRPr>
            </a:lvl1pPr>
          </a:lstStyle>
          <a:p>
            <a:r>
              <a:rPr lang="en-US" altLang="ko-KR" sz="1200" i="1" dirty="0" smtClean="0">
                <a:latin typeface="Calibri" panose="020F0502020204030204" pitchFamily="34" charset="0"/>
              </a:rPr>
              <a:t>Figure 2. Twitter Sentiment Analysis: Various Sentiments</a:t>
            </a:r>
            <a:endParaRPr lang="ko-KR" altLang="en-US" sz="1200" i="1" dirty="0">
              <a:latin typeface="Calibri" panose="020F0502020204030204" pitchFamily="34" charset="0"/>
            </a:endParaRPr>
          </a:p>
        </p:txBody>
      </p:sp>
      <p:graphicFrame>
        <p:nvGraphicFramePr>
          <p:cNvPr id="16" name="다이어그램 13"/>
          <p:cNvGraphicFramePr/>
          <p:nvPr>
            <p:extLst>
              <p:ext uri="{D42A27DB-BD31-4B8C-83A1-F6EECF244321}">
                <p14:modId xmlns:p14="http://schemas.microsoft.com/office/powerpoint/2010/main" val="1247298844"/>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683908227"/>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300"/>
                                        <p:tgtEl>
                                          <p:spTgt spid="1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fade">
                                      <p:cBhvr>
                                        <p:cTn id="10" dur="300"/>
                                        <p:tgtEl>
                                          <p:spTgt spid="11">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4" end="4"/>
                                            </p:txEl>
                                          </p:spTgt>
                                        </p:tgtEl>
                                        <p:attrNameLst>
                                          <p:attrName>style.visibility</p:attrName>
                                        </p:attrNameLst>
                                      </p:cBhvr>
                                      <p:to>
                                        <p:strVal val="visible"/>
                                      </p:to>
                                    </p:set>
                                    <p:animEffect transition="in" filter="fade">
                                      <p:cBhvr>
                                        <p:cTn id="13" dur="300"/>
                                        <p:tgtEl>
                                          <p:spTgt spid="11">
                                            <p:txEl>
                                              <p:pRg st="4" end="4"/>
                                            </p:txEl>
                                          </p:spTgt>
                                        </p:tgtEl>
                                      </p:cBhvr>
                                    </p:animEffect>
                                  </p:childTnLst>
                                </p:cTn>
                              </p:par>
                            </p:childTnLst>
                          </p:cTn>
                        </p:par>
                        <p:par>
                          <p:cTn id="14" fill="hold">
                            <p:stCondLst>
                              <p:cond delay="3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300"/>
                                        <p:tgtEl>
                                          <p:spTgt spid="8"/>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300"/>
                                        <p:tgtEl>
                                          <p:spTgt spid="9"/>
                                        </p:tgtEl>
                                      </p:cBhvr>
                                    </p:animEffect>
                                  </p:childTnLst>
                                </p:cTn>
                              </p:par>
                            </p:childTnLst>
                          </p:cTn>
                        </p:par>
                        <p:par>
                          <p:cTn id="21" fill="hold">
                            <p:stCondLst>
                              <p:cond delay="600"/>
                            </p:stCondLst>
                            <p:childTnLst>
                              <p:par>
                                <p:cTn id="22" presetID="10" presetClass="entr" presetSubtype="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300"/>
                                        <p:tgtEl>
                                          <p:spTgt spid="10"/>
                                        </p:tgtEl>
                                      </p:cBhvr>
                                    </p:animEffect>
                                  </p:childTnLst>
                                </p:cTn>
                              </p:par>
                            </p:childTnLst>
                          </p:cTn>
                        </p:par>
                        <p:par>
                          <p:cTn id="25" fill="hold">
                            <p:stCondLst>
                              <p:cond delay="900"/>
                            </p:stCondLst>
                            <p:childTnLst>
                              <p:par>
                                <p:cTn id="26" presetID="10" presetClass="entr" presetSubtype="0"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3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300"/>
                                        <p:tgtEl>
                                          <p:spTgt spid="8"/>
                                        </p:tgtEl>
                                      </p:cBhvr>
                                    </p:animEffect>
                                    <p:set>
                                      <p:cBhvr>
                                        <p:cTn id="33" dur="1" fill="hold">
                                          <p:stCondLst>
                                            <p:cond delay="299"/>
                                          </p:stCondLst>
                                        </p:cTn>
                                        <p:tgtEl>
                                          <p:spTgt spid="8"/>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300"/>
                                        <p:tgtEl>
                                          <p:spTgt spid="9"/>
                                        </p:tgtEl>
                                      </p:cBhvr>
                                    </p:animEffect>
                                    <p:set>
                                      <p:cBhvr>
                                        <p:cTn id="36" dur="1" fill="hold">
                                          <p:stCondLst>
                                            <p:cond delay="299"/>
                                          </p:stCondLst>
                                        </p:cTn>
                                        <p:tgtEl>
                                          <p:spTgt spid="9"/>
                                        </p:tgtEl>
                                        <p:attrNameLst>
                                          <p:attrName>style.visibility</p:attrName>
                                        </p:attrNameLst>
                                      </p:cBhvr>
                                      <p:to>
                                        <p:strVal val="hidden"/>
                                      </p:to>
                                    </p:set>
                                  </p:childTnLst>
                                </p:cTn>
                              </p:par>
                              <p:par>
                                <p:cTn id="37" presetID="10" presetClass="entr" presetSubtype="0" fill="hold" nodeType="withEffect">
                                  <p:stCondLst>
                                    <p:cond delay="10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2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9" grpId="1"/>
      <p:bldGraphic spid="1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Autofit/>
          </a:bodyPr>
          <a:lstStyle/>
          <a:p>
            <a:r>
              <a:rPr lang="en-US" altLang="ko-KR" sz="3600" dirty="0" smtClean="0"/>
              <a:t>My Program</a:t>
            </a:r>
            <a:endParaRPr lang="ko-KR" altLang="en-US" sz="3600" dirty="0"/>
          </a:p>
        </p:txBody>
      </p:sp>
      <p:sp>
        <p:nvSpPr>
          <p:cNvPr id="3" name="내용 개체 틀 2"/>
          <p:cNvSpPr>
            <a:spLocks noGrp="1"/>
          </p:cNvSpPr>
          <p:nvPr>
            <p:ph idx="1"/>
          </p:nvPr>
        </p:nvSpPr>
        <p:spPr/>
        <p:txBody>
          <a:bodyPr>
            <a:normAutofit/>
          </a:bodyPr>
          <a:lstStyle/>
          <a:p>
            <a:r>
              <a:rPr lang="en-US" altLang="ko-KR" dirty="0" smtClean="0"/>
              <a:t>Categorize movie reviews as positive or negative</a:t>
            </a:r>
          </a:p>
          <a:p>
            <a:endParaRPr lang="en-US" altLang="ko-KR" dirty="0"/>
          </a:p>
          <a:p>
            <a:r>
              <a:rPr lang="en-US" altLang="ko-KR" dirty="0" smtClean="0"/>
              <a:t>Tokenization</a:t>
            </a:r>
          </a:p>
          <a:p>
            <a:pPr marL="0" indent="0">
              <a:buNone/>
            </a:pPr>
            <a:endParaRPr lang="en-US" altLang="ko-KR" dirty="0" smtClean="0"/>
          </a:p>
          <a:p>
            <a:r>
              <a:rPr lang="en-US" altLang="ko-KR" dirty="0" smtClean="0"/>
              <a:t>Naïve </a:t>
            </a:r>
            <a:r>
              <a:rPr lang="en-US" altLang="ko-KR" dirty="0"/>
              <a:t>Bayes</a:t>
            </a:r>
          </a:p>
          <a:p>
            <a:pPr lvl="1"/>
            <a:r>
              <a:rPr lang="en-US" altLang="ko-KR" dirty="0" smtClean="0"/>
              <a:t>Bag of Words</a:t>
            </a:r>
          </a:p>
          <a:p>
            <a:pPr lvl="1"/>
            <a:r>
              <a:rPr lang="en-US" altLang="ko-KR" dirty="0" smtClean="0"/>
              <a:t>Laplace Smoothing</a:t>
            </a:r>
          </a:p>
        </p:txBody>
      </p:sp>
      <p:sp>
        <p:nvSpPr>
          <p:cNvPr id="4" name="슬라이드 번호 개체 틀 3"/>
          <p:cNvSpPr>
            <a:spLocks noGrp="1"/>
          </p:cNvSpPr>
          <p:nvPr>
            <p:ph type="sldNum" sz="quarter" idx="12"/>
          </p:nvPr>
        </p:nvSpPr>
        <p:spPr/>
        <p:txBody>
          <a:bodyPr/>
          <a:lstStyle/>
          <a:p>
            <a:fld id="{D75DA1F7-DBBB-49AB-B0E9-77C6C03E9F36}" type="slidenum">
              <a:rPr lang="ko-KR" altLang="en-US" smtClean="0"/>
              <a:t>6</a:t>
            </a:fld>
            <a:endParaRPr lang="ko-KR" altLang="en-US" dirty="0"/>
          </a:p>
        </p:txBody>
      </p:sp>
      <p:graphicFrame>
        <p:nvGraphicFramePr>
          <p:cNvPr id="6" name="다이어그램 13"/>
          <p:cNvGraphicFramePr/>
          <p:nvPr>
            <p:extLst>
              <p:ext uri="{D42A27DB-BD31-4B8C-83A1-F6EECF244321}">
                <p14:modId xmlns:p14="http://schemas.microsoft.com/office/powerpoint/2010/main" val="1968849728"/>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7643038"/>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3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3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3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300"/>
                                        <p:tgtEl>
                                          <p:spTgt spid="3">
                                            <p:txEl>
                                              <p:pRg st="6" end="6"/>
                                            </p:txEl>
                                          </p:spTgt>
                                        </p:tgtEl>
                                      </p:cBhvr>
                                    </p:animEffect>
                                  </p:childTnLst>
                                </p:cTn>
                              </p:par>
                            </p:childTnLst>
                          </p:cTn>
                        </p:par>
                        <p:par>
                          <p:cTn id="20" fill="hold">
                            <p:stCondLst>
                              <p:cond delay="3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Bayes</a:t>
            </a:r>
            <a:endParaRPr lang="en-US" dirty="0"/>
          </a:p>
        </p:txBody>
      </p:sp>
      <p:sp>
        <p:nvSpPr>
          <p:cNvPr id="3" name="Content Placeholder 2"/>
          <p:cNvSpPr>
            <a:spLocks noGrp="1"/>
          </p:cNvSpPr>
          <p:nvPr>
            <p:ph idx="1"/>
          </p:nvPr>
        </p:nvSpPr>
        <p:spPr>
          <a:xfrm>
            <a:off x="457200" y="1131590"/>
            <a:ext cx="7067128" cy="3280172"/>
          </a:xfrm>
        </p:spPr>
        <p:txBody>
          <a:bodyPr/>
          <a:lstStyle/>
          <a:p>
            <a:r>
              <a:rPr lang="en-US" altLang="ko-KR" dirty="0" smtClean="0"/>
              <a:t>Training Set</a:t>
            </a:r>
          </a:p>
          <a:p>
            <a:endParaRPr lang="en-US" altLang="ko-KR" dirty="0"/>
          </a:p>
          <a:p>
            <a:endParaRPr lang="en-US" altLang="ko-KR" dirty="0" smtClean="0"/>
          </a:p>
          <a:p>
            <a:pPr marL="0" indent="0">
              <a:buNone/>
            </a:pPr>
            <a:endParaRPr lang="en-US" altLang="ko-KR" dirty="0"/>
          </a:p>
          <a:p>
            <a:r>
              <a:rPr lang="en-US" altLang="ko-KR" dirty="0" smtClean="0"/>
              <a:t>Test Review</a:t>
            </a:r>
          </a:p>
          <a:p>
            <a:pPr lvl="1"/>
            <a:r>
              <a:rPr lang="en-US" altLang="ko-KR" dirty="0" smtClean="0"/>
              <a:t>The movie was really great! I especially loved the action scene.</a:t>
            </a:r>
          </a:p>
          <a:p>
            <a:endParaRPr lang="en-US" dirty="0"/>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7</a:t>
            </a:fld>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3271374155"/>
              </p:ext>
            </p:extLst>
          </p:nvPr>
        </p:nvGraphicFramePr>
        <p:xfrm>
          <a:off x="899592" y="1491631"/>
          <a:ext cx="3960439" cy="1336890"/>
        </p:xfrm>
        <a:graphic>
          <a:graphicData uri="http://schemas.openxmlformats.org/drawingml/2006/table">
            <a:tbl>
              <a:tblPr firstRow="1" bandRow="1">
                <a:tableStyleId>{5C22544A-7EE6-4342-B048-85BDC9FD1C3A}</a:tableStyleId>
              </a:tblPr>
              <a:tblGrid>
                <a:gridCol w="457549"/>
                <a:gridCol w="2566787"/>
                <a:gridCol w="936103"/>
              </a:tblGrid>
              <a:tr h="259229">
                <a:tc>
                  <a:txBody>
                    <a:bodyPr/>
                    <a:lstStyle/>
                    <a:p>
                      <a:pPr algn="l"/>
                      <a:r>
                        <a:rPr lang="en-US" sz="1200" dirty="0" smtClean="0"/>
                        <a:t>Doc</a:t>
                      </a:r>
                      <a:endParaRPr lang="en-US" sz="1200" dirty="0"/>
                    </a:p>
                  </a:txBody>
                  <a:tcPr marL="84497" marR="84497" marT="42249" marB="42249">
                    <a:solidFill>
                      <a:srgbClr val="D1282E"/>
                    </a:solidFill>
                  </a:tcPr>
                </a:tc>
                <a:tc>
                  <a:txBody>
                    <a:bodyPr/>
                    <a:lstStyle/>
                    <a:p>
                      <a:pPr algn="l"/>
                      <a:r>
                        <a:rPr lang="en-US" sz="1200" dirty="0" smtClean="0"/>
                        <a:t>Review</a:t>
                      </a:r>
                      <a:endParaRPr lang="en-US" sz="1200" dirty="0"/>
                    </a:p>
                  </a:txBody>
                  <a:tcPr marL="84497" marR="84497" marT="42249" marB="42249">
                    <a:solidFill>
                      <a:srgbClr val="D1282E"/>
                    </a:solidFill>
                  </a:tcPr>
                </a:tc>
                <a:tc>
                  <a:txBody>
                    <a:bodyPr/>
                    <a:lstStyle/>
                    <a:p>
                      <a:pPr algn="ctr"/>
                      <a:r>
                        <a:rPr lang="en-US" sz="1200" dirty="0" smtClean="0"/>
                        <a:t>Polarity</a:t>
                      </a:r>
                      <a:endParaRPr lang="en-US" sz="1200" dirty="0"/>
                    </a:p>
                  </a:txBody>
                  <a:tcPr marL="84497" marR="84497" marT="42249" marB="42249">
                    <a:solidFill>
                      <a:srgbClr val="D1282E"/>
                    </a:solidFill>
                  </a:tcPr>
                </a:tc>
              </a:tr>
              <a:tr h="259229">
                <a:tc>
                  <a:txBody>
                    <a:bodyPr/>
                    <a:lstStyle/>
                    <a:p>
                      <a:r>
                        <a:rPr lang="en-US" sz="1200" dirty="0" smtClean="0"/>
                        <a:t>1</a:t>
                      </a:r>
                      <a:endParaRPr lang="en-US" sz="1200" dirty="0"/>
                    </a:p>
                  </a:txBody>
                  <a:tcPr marL="84497" marR="84497" marT="42249" marB="42249">
                    <a:solidFill>
                      <a:schemeClr val="bg1">
                        <a:lumMod val="95000"/>
                      </a:schemeClr>
                    </a:solidFill>
                  </a:tcPr>
                </a:tc>
                <a:tc>
                  <a:txBody>
                    <a:bodyPr/>
                    <a:lstStyle/>
                    <a:p>
                      <a:r>
                        <a:rPr lang="en-US" sz="1200" dirty="0" smtClean="0"/>
                        <a:t>I really </a:t>
                      </a:r>
                      <a:r>
                        <a:rPr lang="en-US" sz="1200" dirty="0" err="1" smtClean="0"/>
                        <a:t>really</a:t>
                      </a:r>
                      <a:r>
                        <a:rPr lang="en-US" sz="1200" baseline="0" dirty="0" smtClean="0"/>
                        <a:t> loved this movie!</a:t>
                      </a:r>
                      <a:endParaRPr lang="en-US" sz="1200" dirty="0"/>
                    </a:p>
                  </a:txBody>
                  <a:tcPr marL="84497" marR="84497" marT="42249" marB="42249">
                    <a:solidFill>
                      <a:schemeClr val="bg1">
                        <a:lumMod val="95000"/>
                      </a:schemeClr>
                    </a:solidFill>
                  </a:tcPr>
                </a:tc>
                <a:tc>
                  <a:txBody>
                    <a:bodyPr/>
                    <a:lstStyle/>
                    <a:p>
                      <a:pPr algn="ctr"/>
                      <a:r>
                        <a:rPr lang="en-US" sz="1200" dirty="0" smtClean="0"/>
                        <a:t>+</a:t>
                      </a:r>
                      <a:endParaRPr lang="en-US" sz="1200" dirty="0"/>
                    </a:p>
                  </a:txBody>
                  <a:tcPr marL="84497" marR="84497" marT="42249" marB="42249">
                    <a:solidFill>
                      <a:schemeClr val="bg1">
                        <a:lumMod val="95000"/>
                      </a:schemeClr>
                    </a:solidFill>
                  </a:tcPr>
                </a:tc>
              </a:tr>
              <a:tr h="259229">
                <a:tc>
                  <a:txBody>
                    <a:bodyPr/>
                    <a:lstStyle/>
                    <a:p>
                      <a:r>
                        <a:rPr lang="en-US" sz="1200" dirty="0" smtClean="0"/>
                        <a:t>2</a:t>
                      </a:r>
                      <a:endParaRPr lang="en-US" sz="1200" dirty="0"/>
                    </a:p>
                  </a:txBody>
                  <a:tcPr marL="84497" marR="84497" marT="42249" marB="42249">
                    <a:solidFill>
                      <a:schemeClr val="bg1">
                        <a:lumMod val="95000"/>
                      </a:schemeClr>
                    </a:solidFill>
                  </a:tcPr>
                </a:tc>
                <a:tc>
                  <a:txBody>
                    <a:bodyPr/>
                    <a:lstStyle/>
                    <a:p>
                      <a:r>
                        <a:rPr lang="en-US" sz="1200" dirty="0" smtClean="0"/>
                        <a:t>The film was great.</a:t>
                      </a:r>
                      <a:endParaRPr lang="en-US" sz="1200" dirty="0"/>
                    </a:p>
                  </a:txBody>
                  <a:tcPr marL="84497" marR="84497" marT="42249" marB="42249">
                    <a:solidFill>
                      <a:schemeClr val="bg1">
                        <a:lumMod val="95000"/>
                      </a:schemeClr>
                    </a:solidFill>
                  </a:tcPr>
                </a:tc>
                <a:tc>
                  <a:txBody>
                    <a:bodyPr/>
                    <a:lstStyle/>
                    <a:p>
                      <a:pPr algn="ctr"/>
                      <a:r>
                        <a:rPr lang="en-US" sz="1200" dirty="0" smtClean="0"/>
                        <a:t>+</a:t>
                      </a:r>
                      <a:endParaRPr lang="en-US" sz="1200" dirty="0"/>
                    </a:p>
                  </a:txBody>
                  <a:tcPr marL="84497" marR="84497" marT="42249" marB="42249">
                    <a:solidFill>
                      <a:schemeClr val="bg1">
                        <a:lumMod val="95000"/>
                      </a:schemeClr>
                    </a:solidFill>
                  </a:tcPr>
                </a:tc>
              </a:tr>
              <a:tr h="259229">
                <a:tc>
                  <a:txBody>
                    <a:bodyPr/>
                    <a:lstStyle/>
                    <a:p>
                      <a:r>
                        <a:rPr lang="en-US" sz="1200" dirty="0" smtClean="0"/>
                        <a:t>3</a:t>
                      </a:r>
                      <a:endParaRPr lang="en-US" sz="1200" dirty="0"/>
                    </a:p>
                  </a:txBody>
                  <a:tcPr marL="84497" marR="84497" marT="42249" marB="42249">
                    <a:solidFill>
                      <a:schemeClr val="bg1">
                        <a:lumMod val="95000"/>
                      </a:schemeClr>
                    </a:solidFill>
                  </a:tcPr>
                </a:tc>
                <a:tc>
                  <a:txBody>
                    <a:bodyPr/>
                    <a:lstStyle/>
                    <a:p>
                      <a:r>
                        <a:rPr lang="en-US" sz="1200" dirty="0" smtClean="0"/>
                        <a:t>Really bad and boring.</a:t>
                      </a:r>
                      <a:endParaRPr lang="en-US" sz="1200" dirty="0"/>
                    </a:p>
                  </a:txBody>
                  <a:tcPr marL="84497" marR="84497" marT="42249" marB="42249">
                    <a:solidFill>
                      <a:schemeClr val="bg1">
                        <a:lumMod val="95000"/>
                      </a:schemeClr>
                    </a:solidFill>
                  </a:tcPr>
                </a:tc>
                <a:tc>
                  <a:txBody>
                    <a:bodyPr/>
                    <a:lstStyle/>
                    <a:p>
                      <a:pPr algn="ctr"/>
                      <a:r>
                        <a:rPr lang="en-US" sz="1200" dirty="0" smtClean="0"/>
                        <a:t>-</a:t>
                      </a:r>
                      <a:endParaRPr lang="en-US" sz="1200" dirty="0"/>
                    </a:p>
                  </a:txBody>
                  <a:tcPr marL="84497" marR="84497" marT="42249" marB="42249">
                    <a:solidFill>
                      <a:schemeClr val="bg1">
                        <a:lumMod val="95000"/>
                      </a:schemeClr>
                    </a:solidFill>
                  </a:tcPr>
                </a:tc>
              </a:tr>
              <a:tr h="259229">
                <a:tc>
                  <a:txBody>
                    <a:bodyPr/>
                    <a:lstStyle/>
                    <a:p>
                      <a:r>
                        <a:rPr lang="en-US" sz="1200" dirty="0" smtClean="0"/>
                        <a:t>4</a:t>
                      </a:r>
                      <a:endParaRPr lang="en-US" sz="1200" dirty="0"/>
                    </a:p>
                  </a:txBody>
                  <a:tcPr marL="84497" marR="84497" marT="42249" marB="42249">
                    <a:solidFill>
                      <a:schemeClr val="bg1">
                        <a:lumMod val="95000"/>
                      </a:schemeClr>
                    </a:solidFill>
                  </a:tcPr>
                </a:tc>
                <a:tc>
                  <a:txBody>
                    <a:bodyPr/>
                    <a:lstStyle/>
                    <a:p>
                      <a:r>
                        <a:rPr lang="en-US" sz="1200" dirty="0" smtClean="0"/>
                        <a:t>One of the worst movies</a:t>
                      </a:r>
                      <a:r>
                        <a:rPr lang="en-US" sz="1200" baseline="0" dirty="0" smtClean="0"/>
                        <a:t> I’ve seen.</a:t>
                      </a:r>
                      <a:endParaRPr lang="en-US" sz="1200" dirty="0"/>
                    </a:p>
                  </a:txBody>
                  <a:tcPr marL="84497" marR="84497" marT="42249" marB="42249">
                    <a:solidFill>
                      <a:schemeClr val="bg1">
                        <a:lumMod val="95000"/>
                      </a:schemeClr>
                    </a:solidFill>
                  </a:tcPr>
                </a:tc>
                <a:tc>
                  <a:txBody>
                    <a:bodyPr/>
                    <a:lstStyle/>
                    <a:p>
                      <a:pPr algn="ctr"/>
                      <a:r>
                        <a:rPr lang="en-US" sz="1200" dirty="0" smtClean="0"/>
                        <a:t>-</a:t>
                      </a:r>
                      <a:endParaRPr lang="en-US" sz="1200" dirty="0"/>
                    </a:p>
                  </a:txBody>
                  <a:tcPr marL="84497" marR="84497" marT="42249" marB="42249">
                    <a:solidFill>
                      <a:schemeClr val="bg1">
                        <a:lumMod val="9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03656105"/>
              </p:ext>
            </p:extLst>
          </p:nvPr>
        </p:nvGraphicFramePr>
        <p:xfrm>
          <a:off x="5508104" y="1707654"/>
          <a:ext cx="3107196" cy="360040"/>
        </p:xfrm>
        <a:graphic>
          <a:graphicData uri="http://schemas.openxmlformats.org/drawingml/2006/table">
            <a:tbl>
              <a:tblPr firstRow="1" bandRow="1">
                <a:tableStyleId>{5C22544A-7EE6-4342-B048-85BDC9FD1C3A}</a:tableStyleId>
              </a:tblPr>
              <a:tblGrid>
                <a:gridCol w="517866"/>
                <a:gridCol w="517866"/>
                <a:gridCol w="517866"/>
                <a:gridCol w="517866"/>
                <a:gridCol w="517866"/>
                <a:gridCol w="517866"/>
              </a:tblGrid>
              <a:tr h="180020">
                <a:tc>
                  <a:txBody>
                    <a:bodyPr/>
                    <a:lstStyle/>
                    <a:p>
                      <a:pPr algn="ctr"/>
                      <a:r>
                        <a:rPr lang="en-US" sz="700" dirty="0" smtClean="0"/>
                        <a:t>really</a:t>
                      </a:r>
                      <a:endParaRPr lang="en-US" sz="700" dirty="0"/>
                    </a:p>
                  </a:txBody>
                  <a:tcPr marL="62144" marR="62144" marT="31072" marB="31072">
                    <a:solidFill>
                      <a:srgbClr val="D1282E"/>
                    </a:solidFill>
                  </a:tcPr>
                </a:tc>
                <a:tc>
                  <a:txBody>
                    <a:bodyPr/>
                    <a:lstStyle/>
                    <a:p>
                      <a:pPr algn="ctr"/>
                      <a:r>
                        <a:rPr lang="en-US" sz="700" dirty="0" smtClean="0"/>
                        <a:t>loved</a:t>
                      </a:r>
                      <a:endParaRPr lang="en-US" sz="700" dirty="0"/>
                    </a:p>
                  </a:txBody>
                  <a:tcPr marL="62144" marR="62144" marT="31072" marB="31072">
                    <a:solidFill>
                      <a:srgbClr val="D1282E"/>
                    </a:solidFill>
                  </a:tcPr>
                </a:tc>
                <a:tc>
                  <a:txBody>
                    <a:bodyPr/>
                    <a:lstStyle/>
                    <a:p>
                      <a:pPr algn="ctr"/>
                      <a:r>
                        <a:rPr lang="en-US" sz="700" dirty="0" smtClean="0"/>
                        <a:t>great</a:t>
                      </a:r>
                      <a:endParaRPr lang="en-US" sz="700" dirty="0"/>
                    </a:p>
                  </a:txBody>
                  <a:tcPr marL="62144" marR="62144" marT="31072" marB="31072">
                    <a:solidFill>
                      <a:srgbClr val="D1282E"/>
                    </a:solidFill>
                  </a:tcPr>
                </a:tc>
                <a:tc>
                  <a:txBody>
                    <a:bodyPr/>
                    <a:lstStyle/>
                    <a:p>
                      <a:pPr algn="ctr"/>
                      <a:r>
                        <a:rPr lang="en-US" sz="700" dirty="0" smtClean="0"/>
                        <a:t>bad</a:t>
                      </a:r>
                      <a:endParaRPr lang="en-US" sz="700" dirty="0"/>
                    </a:p>
                  </a:txBody>
                  <a:tcPr marL="62144" marR="62144" marT="31072" marB="31072">
                    <a:solidFill>
                      <a:srgbClr val="D1282E"/>
                    </a:solidFill>
                  </a:tcPr>
                </a:tc>
                <a:tc>
                  <a:txBody>
                    <a:bodyPr/>
                    <a:lstStyle/>
                    <a:p>
                      <a:pPr algn="ctr"/>
                      <a:r>
                        <a:rPr lang="en-US" sz="700" dirty="0" smtClean="0"/>
                        <a:t>boring</a:t>
                      </a:r>
                      <a:endParaRPr lang="en-US" sz="700" dirty="0"/>
                    </a:p>
                  </a:txBody>
                  <a:tcPr marL="62144" marR="62144" marT="31072" marB="31072">
                    <a:solidFill>
                      <a:srgbClr val="D1282E"/>
                    </a:solidFill>
                  </a:tcPr>
                </a:tc>
                <a:tc>
                  <a:txBody>
                    <a:bodyPr/>
                    <a:lstStyle/>
                    <a:p>
                      <a:pPr algn="ctr"/>
                      <a:r>
                        <a:rPr lang="en-US" sz="700" dirty="0" smtClean="0"/>
                        <a:t>worst</a:t>
                      </a:r>
                      <a:endParaRPr lang="en-US" sz="700" dirty="0"/>
                    </a:p>
                  </a:txBody>
                  <a:tcPr marL="62144" marR="62144" marT="31072" marB="31072">
                    <a:solidFill>
                      <a:srgbClr val="D1282E"/>
                    </a:solidFill>
                  </a:tcPr>
                </a:tc>
              </a:tr>
              <a:tr h="180020">
                <a:tc>
                  <a:txBody>
                    <a:bodyPr/>
                    <a:lstStyle/>
                    <a:p>
                      <a:pPr algn="ctr"/>
                      <a:r>
                        <a:rPr lang="en-US" sz="700" dirty="0" smtClean="0"/>
                        <a:t>2</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0</a:t>
                      </a:r>
                      <a:endParaRPr lang="en-US" sz="700" dirty="0"/>
                    </a:p>
                  </a:txBody>
                  <a:tcPr marL="62144" marR="62144" marT="31072" marB="31072"/>
                </a:tc>
                <a:tc>
                  <a:txBody>
                    <a:bodyPr/>
                    <a:lstStyle/>
                    <a:p>
                      <a:pPr algn="ctr"/>
                      <a:r>
                        <a:rPr lang="en-US" sz="700" dirty="0" smtClean="0"/>
                        <a:t>0</a:t>
                      </a:r>
                      <a:endParaRPr lang="en-US" sz="700" dirty="0"/>
                    </a:p>
                  </a:txBody>
                  <a:tcPr marL="62144" marR="62144" marT="31072" marB="31072"/>
                </a:tc>
                <a:tc>
                  <a:txBody>
                    <a:bodyPr/>
                    <a:lstStyle/>
                    <a:p>
                      <a:pPr algn="ctr"/>
                      <a:r>
                        <a:rPr lang="en-US" sz="700" dirty="0" smtClean="0"/>
                        <a:t>0</a:t>
                      </a:r>
                      <a:endParaRPr lang="en-US" sz="700" dirty="0"/>
                    </a:p>
                  </a:txBody>
                  <a:tcPr marL="62144" marR="62144" marT="31072" marB="31072"/>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7321440"/>
              </p:ext>
            </p:extLst>
          </p:nvPr>
        </p:nvGraphicFramePr>
        <p:xfrm>
          <a:off x="5508104" y="2427734"/>
          <a:ext cx="3107196" cy="360040"/>
        </p:xfrm>
        <a:graphic>
          <a:graphicData uri="http://schemas.openxmlformats.org/drawingml/2006/table">
            <a:tbl>
              <a:tblPr firstRow="1" bandRow="1">
                <a:tableStyleId>{5C22544A-7EE6-4342-B048-85BDC9FD1C3A}</a:tableStyleId>
              </a:tblPr>
              <a:tblGrid>
                <a:gridCol w="517866"/>
                <a:gridCol w="517866"/>
                <a:gridCol w="517866"/>
                <a:gridCol w="517866"/>
                <a:gridCol w="517866"/>
                <a:gridCol w="517866"/>
              </a:tblGrid>
              <a:tr h="180020">
                <a:tc>
                  <a:txBody>
                    <a:bodyPr/>
                    <a:lstStyle/>
                    <a:p>
                      <a:pPr algn="ctr"/>
                      <a:r>
                        <a:rPr lang="en-US" sz="700" dirty="0" smtClean="0"/>
                        <a:t>really</a:t>
                      </a:r>
                      <a:endParaRPr lang="en-US" sz="700" dirty="0"/>
                    </a:p>
                  </a:txBody>
                  <a:tcPr marL="62144" marR="62144" marT="31072" marB="31072">
                    <a:solidFill>
                      <a:srgbClr val="D1282E"/>
                    </a:solidFill>
                  </a:tcPr>
                </a:tc>
                <a:tc>
                  <a:txBody>
                    <a:bodyPr/>
                    <a:lstStyle/>
                    <a:p>
                      <a:pPr algn="ctr"/>
                      <a:r>
                        <a:rPr lang="en-US" sz="700" dirty="0" smtClean="0"/>
                        <a:t>loved</a:t>
                      </a:r>
                      <a:endParaRPr lang="en-US" sz="700" dirty="0"/>
                    </a:p>
                  </a:txBody>
                  <a:tcPr marL="62144" marR="62144" marT="31072" marB="31072">
                    <a:solidFill>
                      <a:srgbClr val="D1282E"/>
                    </a:solidFill>
                  </a:tcPr>
                </a:tc>
                <a:tc>
                  <a:txBody>
                    <a:bodyPr/>
                    <a:lstStyle/>
                    <a:p>
                      <a:pPr algn="ctr"/>
                      <a:r>
                        <a:rPr lang="en-US" sz="700" dirty="0" smtClean="0"/>
                        <a:t>great</a:t>
                      </a:r>
                      <a:endParaRPr lang="en-US" sz="700" dirty="0"/>
                    </a:p>
                  </a:txBody>
                  <a:tcPr marL="62144" marR="62144" marT="31072" marB="31072">
                    <a:solidFill>
                      <a:srgbClr val="D1282E"/>
                    </a:solidFill>
                  </a:tcPr>
                </a:tc>
                <a:tc>
                  <a:txBody>
                    <a:bodyPr/>
                    <a:lstStyle/>
                    <a:p>
                      <a:pPr algn="ctr"/>
                      <a:r>
                        <a:rPr lang="en-US" sz="700" dirty="0" smtClean="0"/>
                        <a:t>bad</a:t>
                      </a:r>
                      <a:endParaRPr lang="en-US" sz="700" dirty="0"/>
                    </a:p>
                  </a:txBody>
                  <a:tcPr marL="62144" marR="62144" marT="31072" marB="31072">
                    <a:solidFill>
                      <a:srgbClr val="D1282E"/>
                    </a:solidFill>
                  </a:tcPr>
                </a:tc>
                <a:tc>
                  <a:txBody>
                    <a:bodyPr/>
                    <a:lstStyle/>
                    <a:p>
                      <a:pPr algn="ctr"/>
                      <a:r>
                        <a:rPr lang="en-US" sz="700" dirty="0" smtClean="0"/>
                        <a:t>boring</a:t>
                      </a:r>
                      <a:endParaRPr lang="en-US" sz="700" dirty="0"/>
                    </a:p>
                  </a:txBody>
                  <a:tcPr marL="62144" marR="62144" marT="31072" marB="31072">
                    <a:solidFill>
                      <a:srgbClr val="D1282E"/>
                    </a:solidFill>
                  </a:tcPr>
                </a:tc>
                <a:tc>
                  <a:txBody>
                    <a:bodyPr/>
                    <a:lstStyle/>
                    <a:p>
                      <a:pPr algn="ctr"/>
                      <a:r>
                        <a:rPr lang="en-US" sz="700" dirty="0" smtClean="0"/>
                        <a:t>worst</a:t>
                      </a:r>
                      <a:endParaRPr lang="en-US" sz="700" dirty="0"/>
                    </a:p>
                  </a:txBody>
                  <a:tcPr marL="62144" marR="62144" marT="31072" marB="31072">
                    <a:solidFill>
                      <a:srgbClr val="D1282E"/>
                    </a:solidFill>
                  </a:tcPr>
                </a:tc>
              </a:tr>
              <a:tr h="180020">
                <a:tc>
                  <a:txBody>
                    <a:bodyPr/>
                    <a:lstStyle/>
                    <a:p>
                      <a:pPr algn="ctr"/>
                      <a:r>
                        <a:rPr lang="en-US" sz="700" dirty="0" smtClean="0"/>
                        <a:t>1</a:t>
                      </a:r>
                      <a:endParaRPr lang="en-US" sz="700" dirty="0"/>
                    </a:p>
                  </a:txBody>
                  <a:tcPr marL="62144" marR="62144" marT="31072" marB="31072"/>
                </a:tc>
                <a:tc>
                  <a:txBody>
                    <a:bodyPr/>
                    <a:lstStyle/>
                    <a:p>
                      <a:pPr algn="ctr"/>
                      <a:r>
                        <a:rPr lang="en-US" sz="700" dirty="0" smtClean="0"/>
                        <a:t>0</a:t>
                      </a:r>
                      <a:endParaRPr lang="en-US" sz="700" dirty="0"/>
                    </a:p>
                  </a:txBody>
                  <a:tcPr marL="62144" marR="62144" marT="31072" marB="31072"/>
                </a:tc>
                <a:tc>
                  <a:txBody>
                    <a:bodyPr/>
                    <a:lstStyle/>
                    <a:p>
                      <a:pPr algn="ctr"/>
                      <a:r>
                        <a:rPr lang="en-US" sz="700" dirty="0" smtClean="0"/>
                        <a:t>0</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r>
            </a:tbl>
          </a:graphicData>
        </a:graphic>
      </p:graphicFrame>
      <p:sp>
        <p:nvSpPr>
          <p:cNvPr id="8" name="TextBox 7"/>
          <p:cNvSpPr txBox="1"/>
          <p:nvPr/>
        </p:nvSpPr>
        <p:spPr>
          <a:xfrm>
            <a:off x="6320668" y="1419622"/>
            <a:ext cx="1540806" cy="307777"/>
          </a:xfrm>
          <a:prstGeom prst="rect">
            <a:avLst/>
          </a:prstGeom>
          <a:noFill/>
        </p:spPr>
        <p:txBody>
          <a:bodyPr wrap="none" rtlCol="0">
            <a:spAutoFit/>
          </a:bodyPr>
          <a:lstStyle/>
          <a:p>
            <a:r>
              <a:rPr lang="en-US" sz="1400" dirty="0" smtClean="0"/>
              <a:t>Positive Reviews</a:t>
            </a:r>
            <a:endParaRPr lang="en-US" sz="1400" dirty="0"/>
          </a:p>
        </p:txBody>
      </p:sp>
      <p:sp>
        <p:nvSpPr>
          <p:cNvPr id="9" name="TextBox 8"/>
          <p:cNvSpPr txBox="1"/>
          <p:nvPr/>
        </p:nvSpPr>
        <p:spPr>
          <a:xfrm>
            <a:off x="6281394" y="2139702"/>
            <a:ext cx="1619354" cy="307777"/>
          </a:xfrm>
          <a:prstGeom prst="rect">
            <a:avLst/>
          </a:prstGeom>
          <a:noFill/>
        </p:spPr>
        <p:txBody>
          <a:bodyPr wrap="none" rtlCol="0">
            <a:spAutoFit/>
          </a:bodyPr>
          <a:lstStyle/>
          <a:p>
            <a:r>
              <a:rPr lang="en-US" sz="1400" dirty="0" smtClean="0"/>
              <a:t>Negative Reviews</a:t>
            </a:r>
            <a:endParaRPr lang="en-US" sz="1400" dirty="0"/>
          </a:p>
        </p:txBody>
      </p:sp>
      <mc:AlternateContent xmlns:mc="http://schemas.openxmlformats.org/markup-compatibility/2006" xmlns:a14="http://schemas.microsoft.com/office/drawing/2010/main">
        <mc:Choice Requires="a14">
          <p:sp>
            <p:nvSpPr>
              <p:cNvPr id="10" name="TextBox 9"/>
              <p:cNvSpPr txBox="1"/>
              <p:nvPr/>
            </p:nvSpPr>
            <p:spPr>
              <a:xfrm>
                <a:off x="971599" y="3828477"/>
                <a:ext cx="823495" cy="432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𝑝</m:t>
                      </m:r>
                      <m:d>
                        <m:dPr>
                          <m:ctrlPr>
                            <a:rPr lang="en-US" sz="1500" b="0" i="1" smtClean="0">
                              <a:latin typeface="Cambria Math"/>
                            </a:rPr>
                          </m:ctrlPr>
                        </m:dPr>
                        <m:e>
                          <m:r>
                            <a:rPr lang="en-US" sz="1500" b="0" i="1" smtClean="0">
                              <a:latin typeface="Cambria Math" panose="02040503050406030204" pitchFamily="18" charset="0"/>
                            </a:rPr>
                            <m:t>+</m:t>
                          </m:r>
                        </m:e>
                      </m:d>
                      <m:r>
                        <a:rPr lang="en-US" sz="1500" b="0" i="1" smtClean="0">
                          <a:latin typeface="Cambria Math" panose="02040503050406030204" pitchFamily="18" charset="0"/>
                        </a:rPr>
                        <m:t>=</m:t>
                      </m:r>
                      <m:f>
                        <m:fPr>
                          <m:ctrlPr>
                            <a:rPr lang="en-US" sz="1500" b="0" i="1" smtClean="0">
                              <a:latin typeface="Cambria Math"/>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oMath>
                  </m:oMathPara>
                </a14:m>
                <a:endParaRPr lang="en-US" sz="1500" dirty="0"/>
              </a:p>
            </p:txBody>
          </p:sp>
        </mc:Choice>
        <mc:Fallback xmlns="">
          <p:sp>
            <p:nvSpPr>
              <p:cNvPr id="10" name="TextBox 9"/>
              <p:cNvSpPr txBox="1">
                <a:spLocks noRot="1" noChangeAspect="1" noMove="1" noResize="1" noEditPoints="1" noAdjustHandles="1" noChangeArrowheads="1" noChangeShapeType="1" noTextEdit="1"/>
              </p:cNvSpPr>
              <p:nvPr/>
            </p:nvSpPr>
            <p:spPr>
              <a:xfrm>
                <a:off x="971599" y="3828477"/>
                <a:ext cx="823495" cy="432170"/>
              </a:xfrm>
              <a:prstGeom prst="rect">
                <a:avLst/>
              </a:prstGeom>
              <a:blipFill rotWithShape="0">
                <a:blip r:embed="rId3"/>
                <a:stretch>
                  <a:fillRect l="-4444" t="-1408" r="-4444"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71599" y="4415167"/>
                <a:ext cx="823495" cy="4321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𝑝</m:t>
                      </m:r>
                      <m:d>
                        <m:dPr>
                          <m:ctrlPr>
                            <a:rPr lang="en-US" sz="1500" b="0" i="1" smtClean="0">
                              <a:latin typeface="Cambria Math"/>
                            </a:rPr>
                          </m:ctrlPr>
                        </m:dPr>
                        <m:e>
                          <m:r>
                            <a:rPr lang="en-US" sz="1500" b="0" i="1" smtClean="0">
                              <a:latin typeface="Cambria Math" panose="02040503050406030204" pitchFamily="18" charset="0"/>
                            </a:rPr>
                            <m:t>−</m:t>
                          </m:r>
                        </m:e>
                      </m:d>
                      <m:r>
                        <a:rPr lang="en-US" sz="1500" b="0" i="1" smtClean="0">
                          <a:latin typeface="Cambria Math" panose="02040503050406030204" pitchFamily="18" charset="0"/>
                        </a:rPr>
                        <m:t>=</m:t>
                      </m:r>
                      <m:f>
                        <m:fPr>
                          <m:ctrlPr>
                            <a:rPr lang="en-US" sz="1500" b="0" i="1" smtClean="0">
                              <a:latin typeface="Cambria Math"/>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oMath>
                  </m:oMathPara>
                </a14:m>
                <a:endParaRPr lang="en-US" sz="1500" dirty="0"/>
              </a:p>
            </p:txBody>
          </p:sp>
        </mc:Choice>
        <mc:Fallback xmlns="">
          <p:sp>
            <p:nvSpPr>
              <p:cNvPr id="11" name="TextBox 10"/>
              <p:cNvSpPr txBox="1">
                <a:spLocks noRot="1" noChangeAspect="1" noMove="1" noResize="1" noEditPoints="1" noAdjustHandles="1" noChangeArrowheads="1" noChangeShapeType="1" noTextEdit="1"/>
              </p:cNvSpPr>
              <p:nvPr/>
            </p:nvSpPr>
            <p:spPr>
              <a:xfrm>
                <a:off x="971599" y="4415167"/>
                <a:ext cx="823495" cy="432170"/>
              </a:xfrm>
              <a:prstGeom prst="rect">
                <a:avLst/>
              </a:prstGeom>
              <a:blipFill rotWithShape="0">
                <a:blip r:embed="rId4"/>
                <a:stretch>
                  <a:fillRect l="-4444" r="-4444" b="-140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051720" y="3785260"/>
                <a:ext cx="664329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b="0" i="1" smtClean="0">
                          <a:latin typeface="Cambria Math" panose="02040503050406030204" pitchFamily="18" charset="0"/>
                        </a:rPr>
                        <m:t>𝑝</m:t>
                      </m:r>
                      <m:d>
                        <m:dPr>
                          <m:ctrlPr>
                            <a:rPr lang="en-US" sz="1500" b="0" i="1" smtClean="0">
                              <a:latin typeface="Cambria Math"/>
                            </a:rPr>
                          </m:ctrlPr>
                        </m:dPr>
                        <m:e>
                          <m:r>
                            <a:rPr lang="en-US" sz="1500" b="0" i="1" smtClean="0">
                              <a:latin typeface="Cambria Math" panose="02040503050406030204" pitchFamily="18" charset="0"/>
                            </a:rPr>
                            <m:t>+|</m:t>
                          </m:r>
                          <m:r>
                            <a:rPr lang="en-US" sz="1500" b="0" i="1" smtClean="0">
                              <a:latin typeface="Cambria Math" panose="02040503050406030204" pitchFamily="18" charset="0"/>
                            </a:rPr>
                            <m:t>𝑡𝑒𝑠𝑡</m:t>
                          </m:r>
                        </m:e>
                      </m:d>
                      <m:r>
                        <a:rPr lang="en-US" sz="1500" b="0" i="1" smtClean="0">
                          <a:latin typeface="Cambria Math" panose="02040503050406030204" pitchFamily="18" charset="0"/>
                        </a:rPr>
                        <m:t>=</m:t>
                      </m:r>
                      <m:f>
                        <m:fPr>
                          <m:ctrlPr>
                            <a:rPr lang="en-US" sz="1500" b="0" i="1" smtClean="0">
                              <a:latin typeface="Cambria Math"/>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r>
                        <a:rPr lang="en-US" sz="1500" b="0" i="1" smtClean="0">
                          <a:latin typeface="Cambria Math" panose="02040503050406030204" pitchFamily="18" charset="0"/>
                        </a:rPr>
                        <m:t>𝑝</m:t>
                      </m:r>
                      <m:r>
                        <a:rPr lang="en-US" sz="1500" b="0" i="1" smtClean="0">
                          <a:latin typeface="Cambria Math" panose="02040503050406030204" pitchFamily="18" charset="0"/>
                        </a:rPr>
                        <m:t>(</m:t>
                      </m:r>
                      <m:r>
                        <a:rPr lang="en-US" sz="1500" b="0" i="1" smtClean="0">
                          <a:latin typeface="Cambria Math" panose="02040503050406030204" pitchFamily="18" charset="0"/>
                        </a:rPr>
                        <m:t>𝑟𝑒𝑎𝑙𝑙𝑦</m:t>
                      </m:r>
                      <m:r>
                        <a:rPr lang="en-US" sz="1500" b="0" i="1" smtClean="0">
                          <a:latin typeface="Cambria Math" panose="02040503050406030204" pitchFamily="18" charset="0"/>
                        </a:rPr>
                        <m:t>|+)</m:t>
                      </m:r>
                      <m:r>
                        <a:rPr lang="en-US" sz="1500" b="0" i="1" smtClean="0">
                          <a:latin typeface="Cambria Math" panose="02040503050406030204" pitchFamily="18" charset="0"/>
                        </a:rPr>
                        <m:t>𝑝</m:t>
                      </m:r>
                      <m:d>
                        <m:dPr>
                          <m:ctrlPr>
                            <a:rPr lang="en-US" sz="1500" b="0" i="1" smtClean="0">
                              <a:latin typeface="Cambria Math"/>
                            </a:rPr>
                          </m:ctrlPr>
                        </m:dPr>
                        <m:e>
                          <m:r>
                            <a:rPr lang="en-US" sz="1500" b="0" i="1" smtClean="0">
                              <a:latin typeface="Cambria Math" panose="02040503050406030204" pitchFamily="18" charset="0"/>
                            </a:rPr>
                            <m:t>𝑔𝑟𝑒𝑎𝑡</m:t>
                          </m:r>
                        </m:e>
                        <m:e>
                          <m:r>
                            <a:rPr lang="en-US" sz="1500" b="0" i="1" smtClean="0">
                              <a:latin typeface="Cambria Math" panose="02040503050406030204" pitchFamily="18" charset="0"/>
                            </a:rPr>
                            <m:t>+</m:t>
                          </m:r>
                        </m:e>
                      </m:d>
                      <m:r>
                        <a:rPr lang="en-US" sz="1500" b="0" i="1" smtClean="0">
                          <a:latin typeface="Cambria Math" panose="02040503050406030204" pitchFamily="18" charset="0"/>
                        </a:rPr>
                        <m:t>𝑝</m:t>
                      </m:r>
                      <m:d>
                        <m:dPr>
                          <m:ctrlPr>
                            <a:rPr lang="en-US" sz="1500" b="0" i="1" smtClean="0">
                              <a:latin typeface="Cambria Math"/>
                            </a:rPr>
                          </m:ctrlPr>
                        </m:dPr>
                        <m:e>
                          <m:r>
                            <a:rPr lang="en-US" sz="1500" b="0" i="1" smtClean="0">
                              <a:latin typeface="Cambria Math" panose="02040503050406030204" pitchFamily="18" charset="0"/>
                            </a:rPr>
                            <m:t>𝑙𝑜𝑣𝑒𝑑</m:t>
                          </m:r>
                        </m:e>
                        <m:e>
                          <m:r>
                            <a:rPr lang="en-US" sz="1500" b="0" i="1" smtClean="0">
                              <a:latin typeface="Cambria Math" panose="02040503050406030204" pitchFamily="18" charset="0"/>
                            </a:rPr>
                            <m:t>+</m:t>
                          </m:r>
                        </m:e>
                      </m:d>
                      <m:r>
                        <a:rPr lang="en-US" sz="1500" b="0" i="1" smtClean="0">
                          <a:latin typeface="Cambria Math" panose="02040503050406030204" pitchFamily="18" charset="0"/>
                        </a:rPr>
                        <m:t>=</m:t>
                      </m:r>
                      <m:f>
                        <m:fPr>
                          <m:ctrlPr>
                            <a:rPr lang="en-US" sz="1500" b="0" i="1" smtClean="0">
                              <a:latin typeface="Cambria Math"/>
                            </a:rPr>
                          </m:ctrlPr>
                        </m:fPr>
                        <m:num>
                          <m:r>
                            <a:rPr lang="en-US" sz="1500" b="0" i="1" smtClean="0">
                              <a:latin typeface="Cambria Math" panose="02040503050406030204" pitchFamily="18" charset="0"/>
                            </a:rPr>
                            <m:t>1</m:t>
                          </m:r>
                        </m:num>
                        <m:den>
                          <m:r>
                            <a:rPr lang="en-US" sz="1500" b="0" i="1" smtClean="0">
                              <a:latin typeface="Cambria Math" panose="02040503050406030204" pitchFamily="18" charset="0"/>
                            </a:rPr>
                            <m:t>2</m:t>
                          </m:r>
                        </m:den>
                      </m:f>
                      <m:d>
                        <m:dPr>
                          <m:ctrlPr>
                            <a:rPr lang="en-US" sz="1500" b="0" i="1" smtClean="0">
                              <a:latin typeface="Cambria Math"/>
                            </a:rPr>
                          </m:ctrlPr>
                        </m:dPr>
                        <m:e>
                          <m:f>
                            <m:fPr>
                              <m:ctrlPr>
                                <a:rPr lang="en-US" sz="1500" b="0" i="1" smtClean="0">
                                  <a:latin typeface="Cambria Math"/>
                                </a:rPr>
                              </m:ctrlPr>
                            </m:fPr>
                            <m:num>
                              <m:r>
                                <a:rPr lang="en-US" sz="1500" b="0" i="1" smtClean="0">
                                  <a:latin typeface="Cambria Math" panose="02040503050406030204" pitchFamily="18" charset="0"/>
                                </a:rPr>
                                <m:t>3</m:t>
                              </m:r>
                            </m:num>
                            <m:den>
                              <m:r>
                                <a:rPr lang="en-US" sz="1500" b="0" i="1" smtClean="0">
                                  <a:latin typeface="Cambria Math" panose="02040503050406030204" pitchFamily="18" charset="0"/>
                                </a:rPr>
                                <m:t>10</m:t>
                              </m:r>
                            </m:den>
                          </m:f>
                        </m:e>
                      </m:d>
                      <m:d>
                        <m:dPr>
                          <m:ctrlPr>
                            <a:rPr lang="en-US" sz="1500" b="0" i="1" smtClean="0">
                              <a:latin typeface="Cambria Math"/>
                            </a:rPr>
                          </m:ctrlPr>
                        </m:dPr>
                        <m:e>
                          <m:f>
                            <m:fPr>
                              <m:ctrlPr>
                                <a:rPr lang="en-US" sz="1500" b="0" i="1" smtClean="0">
                                  <a:latin typeface="Cambria Math"/>
                                </a:rPr>
                              </m:ctrlPr>
                            </m:fPr>
                            <m:num>
                              <m:r>
                                <a:rPr lang="en-US" sz="1500" b="0" i="1" smtClean="0">
                                  <a:latin typeface="Cambria Math" panose="02040503050406030204" pitchFamily="18" charset="0"/>
                                </a:rPr>
                                <m:t>2</m:t>
                              </m:r>
                            </m:num>
                            <m:den>
                              <m:r>
                                <a:rPr lang="en-US" sz="1500" b="0" i="1" smtClean="0">
                                  <a:latin typeface="Cambria Math" panose="02040503050406030204" pitchFamily="18" charset="0"/>
                                </a:rPr>
                                <m:t>10</m:t>
                              </m:r>
                            </m:den>
                          </m:f>
                        </m:e>
                      </m:d>
                      <m:d>
                        <m:dPr>
                          <m:ctrlPr>
                            <a:rPr lang="en-US" sz="1500" b="0" i="1" smtClean="0">
                              <a:latin typeface="Cambria Math"/>
                            </a:rPr>
                          </m:ctrlPr>
                        </m:dPr>
                        <m:e>
                          <m:f>
                            <m:fPr>
                              <m:ctrlPr>
                                <a:rPr lang="en-US" sz="1500" b="0" i="1" smtClean="0">
                                  <a:latin typeface="Cambria Math"/>
                                </a:rPr>
                              </m:ctrlPr>
                            </m:fPr>
                            <m:num>
                              <m:r>
                                <a:rPr lang="en-US" sz="1500" b="0" i="1" smtClean="0">
                                  <a:latin typeface="Cambria Math" panose="02040503050406030204" pitchFamily="18" charset="0"/>
                                </a:rPr>
                                <m:t>2</m:t>
                              </m:r>
                            </m:num>
                            <m:den>
                              <m:r>
                                <a:rPr lang="en-US" sz="1500" b="0" i="1" smtClean="0">
                                  <a:latin typeface="Cambria Math" panose="02040503050406030204" pitchFamily="18" charset="0"/>
                                </a:rPr>
                                <m:t>10</m:t>
                              </m:r>
                            </m:den>
                          </m:f>
                        </m:e>
                      </m:d>
                      <m:r>
                        <a:rPr lang="en-US" sz="1500" i="1">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0.006</m:t>
                      </m:r>
                    </m:oMath>
                  </m:oMathPara>
                </a14:m>
                <a:endParaRPr lang="en-US" sz="15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051720" y="3785260"/>
                <a:ext cx="6643293" cy="518604"/>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051720" y="4371950"/>
                <a:ext cx="6643293"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500" i="1" smtClean="0">
                          <a:latin typeface="Cambria Math" panose="02040503050406030204" pitchFamily="18" charset="0"/>
                        </a:rPr>
                        <m:t>𝑝</m:t>
                      </m:r>
                      <m:d>
                        <m:dPr>
                          <m:ctrlPr>
                            <a:rPr lang="en-US" sz="1500" i="1">
                              <a:latin typeface="Cambria Math"/>
                            </a:rPr>
                          </m:ctrlPr>
                        </m:dPr>
                        <m:e>
                          <m:r>
                            <a:rPr lang="en-US" sz="1500" b="0" i="1" smtClean="0">
                              <a:latin typeface="Cambria Math" panose="02040503050406030204" pitchFamily="18" charset="0"/>
                            </a:rPr>
                            <m:t>−</m:t>
                          </m:r>
                          <m:r>
                            <a:rPr lang="en-US" sz="1500" i="1">
                              <a:latin typeface="Cambria Math" panose="02040503050406030204" pitchFamily="18" charset="0"/>
                            </a:rPr>
                            <m:t>|</m:t>
                          </m:r>
                          <m:r>
                            <a:rPr lang="en-US" sz="1500" i="1">
                              <a:latin typeface="Cambria Math" panose="02040503050406030204" pitchFamily="18" charset="0"/>
                            </a:rPr>
                            <m:t>𝑡𝑒𝑠𝑡</m:t>
                          </m:r>
                        </m:e>
                      </m:d>
                      <m:r>
                        <a:rPr lang="en-US" sz="1500" i="1">
                          <a:latin typeface="Cambria Math" panose="02040503050406030204" pitchFamily="18" charset="0"/>
                        </a:rPr>
                        <m:t>=</m:t>
                      </m:r>
                      <m:f>
                        <m:fPr>
                          <m:ctrlPr>
                            <a:rPr lang="en-US" sz="1500" i="1">
                              <a:latin typeface="Cambria Math"/>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r>
                        <a:rPr lang="en-US" sz="1500" i="1">
                          <a:latin typeface="Cambria Math" panose="02040503050406030204" pitchFamily="18" charset="0"/>
                        </a:rPr>
                        <m:t>𝑝</m:t>
                      </m:r>
                      <m:r>
                        <a:rPr lang="en-US" sz="1500" i="1">
                          <a:latin typeface="Cambria Math" panose="02040503050406030204" pitchFamily="18" charset="0"/>
                        </a:rPr>
                        <m:t>(</m:t>
                      </m:r>
                      <m:r>
                        <a:rPr lang="en-US" sz="1500" i="1">
                          <a:latin typeface="Cambria Math" panose="02040503050406030204" pitchFamily="18" charset="0"/>
                        </a:rPr>
                        <m:t>𝑟𝑒𝑎𝑙𝑙𝑦</m:t>
                      </m:r>
                      <m:r>
                        <a:rPr lang="en-US" sz="1500" i="1">
                          <a:latin typeface="Cambria Math" panose="02040503050406030204" pitchFamily="18" charset="0"/>
                        </a:rPr>
                        <m:t>|−)</m:t>
                      </m:r>
                      <m:r>
                        <a:rPr lang="en-US" sz="1500" i="1">
                          <a:latin typeface="Cambria Math" panose="02040503050406030204" pitchFamily="18" charset="0"/>
                        </a:rPr>
                        <m:t>𝑝</m:t>
                      </m:r>
                      <m:d>
                        <m:dPr>
                          <m:ctrlPr>
                            <a:rPr lang="en-US" sz="1500" i="1">
                              <a:latin typeface="Cambria Math"/>
                            </a:rPr>
                          </m:ctrlPr>
                        </m:dPr>
                        <m:e>
                          <m:r>
                            <a:rPr lang="en-US" sz="1500" i="1">
                              <a:latin typeface="Cambria Math" panose="02040503050406030204" pitchFamily="18" charset="0"/>
                            </a:rPr>
                            <m:t>𝑔𝑟𝑒𝑎𝑡</m:t>
                          </m:r>
                        </m:e>
                        <m:e>
                          <m:r>
                            <a:rPr lang="en-US" sz="1500" b="0" i="1" smtClean="0">
                              <a:latin typeface="Cambria Math" panose="02040503050406030204" pitchFamily="18" charset="0"/>
                            </a:rPr>
                            <m:t>−</m:t>
                          </m:r>
                        </m:e>
                      </m:d>
                      <m:r>
                        <a:rPr lang="en-US" sz="1500" i="1">
                          <a:latin typeface="Cambria Math" panose="02040503050406030204" pitchFamily="18" charset="0"/>
                        </a:rPr>
                        <m:t>𝑝</m:t>
                      </m:r>
                      <m:d>
                        <m:dPr>
                          <m:ctrlPr>
                            <a:rPr lang="en-US" sz="1500" i="1">
                              <a:latin typeface="Cambria Math"/>
                            </a:rPr>
                          </m:ctrlPr>
                        </m:dPr>
                        <m:e>
                          <m:r>
                            <a:rPr lang="en-US" sz="1500" i="1">
                              <a:latin typeface="Cambria Math" panose="02040503050406030204" pitchFamily="18" charset="0"/>
                            </a:rPr>
                            <m:t>𝑙𝑜𝑣𝑒𝑑</m:t>
                          </m:r>
                        </m:e>
                        <m:e>
                          <m:r>
                            <a:rPr lang="en-US" sz="1500" b="0" i="1" smtClean="0">
                              <a:latin typeface="Cambria Math" panose="02040503050406030204" pitchFamily="18" charset="0"/>
                            </a:rPr>
                            <m:t>−</m:t>
                          </m:r>
                        </m:e>
                      </m:d>
                      <m:r>
                        <a:rPr lang="en-US" sz="1500" i="1">
                          <a:latin typeface="Cambria Math" panose="02040503050406030204" pitchFamily="18" charset="0"/>
                        </a:rPr>
                        <m:t>=</m:t>
                      </m:r>
                      <m:f>
                        <m:fPr>
                          <m:ctrlPr>
                            <a:rPr lang="en-US" sz="1500" i="1">
                              <a:latin typeface="Cambria Math"/>
                            </a:rPr>
                          </m:ctrlPr>
                        </m:fPr>
                        <m:num>
                          <m:r>
                            <a:rPr lang="en-US" sz="1500" i="1">
                              <a:latin typeface="Cambria Math" panose="02040503050406030204" pitchFamily="18" charset="0"/>
                            </a:rPr>
                            <m:t>1</m:t>
                          </m:r>
                        </m:num>
                        <m:den>
                          <m:r>
                            <a:rPr lang="en-US" sz="1500" i="1">
                              <a:latin typeface="Cambria Math" panose="02040503050406030204" pitchFamily="18" charset="0"/>
                            </a:rPr>
                            <m:t>2</m:t>
                          </m:r>
                        </m:den>
                      </m:f>
                      <m:d>
                        <m:dPr>
                          <m:ctrlPr>
                            <a:rPr lang="en-US" sz="1500" i="1">
                              <a:latin typeface="Cambria Math"/>
                            </a:rPr>
                          </m:ctrlPr>
                        </m:dPr>
                        <m:e>
                          <m:f>
                            <m:fPr>
                              <m:ctrlPr>
                                <a:rPr lang="en-US" sz="1500" i="1">
                                  <a:latin typeface="Cambria Math"/>
                                </a:rPr>
                              </m:ctrlPr>
                            </m:fPr>
                            <m:num>
                              <m:r>
                                <a:rPr lang="en-US" sz="1500" b="0" i="1" smtClean="0">
                                  <a:latin typeface="Cambria Math" panose="02040503050406030204" pitchFamily="18" charset="0"/>
                                </a:rPr>
                                <m:t>2</m:t>
                              </m:r>
                            </m:num>
                            <m:den>
                              <m:r>
                                <a:rPr lang="en-US" sz="1500" i="1">
                                  <a:latin typeface="Cambria Math" panose="02040503050406030204" pitchFamily="18" charset="0"/>
                                </a:rPr>
                                <m:t>10</m:t>
                              </m:r>
                            </m:den>
                          </m:f>
                        </m:e>
                      </m:d>
                      <m:d>
                        <m:dPr>
                          <m:ctrlPr>
                            <a:rPr lang="en-US" sz="1500" i="1">
                              <a:latin typeface="Cambria Math"/>
                            </a:rPr>
                          </m:ctrlPr>
                        </m:dPr>
                        <m:e>
                          <m:f>
                            <m:fPr>
                              <m:ctrlPr>
                                <a:rPr lang="en-US" sz="1500" i="1">
                                  <a:latin typeface="Cambria Math"/>
                                </a:rPr>
                              </m:ctrlPr>
                            </m:fPr>
                            <m:num>
                              <m:r>
                                <a:rPr lang="en-US" sz="1500" b="0" i="1" smtClean="0">
                                  <a:latin typeface="Cambria Math" panose="02040503050406030204" pitchFamily="18" charset="0"/>
                                </a:rPr>
                                <m:t>1</m:t>
                              </m:r>
                            </m:num>
                            <m:den>
                              <m:r>
                                <a:rPr lang="en-US" sz="1500" i="1">
                                  <a:latin typeface="Cambria Math" panose="02040503050406030204" pitchFamily="18" charset="0"/>
                                </a:rPr>
                                <m:t>10</m:t>
                              </m:r>
                            </m:den>
                          </m:f>
                        </m:e>
                      </m:d>
                      <m:d>
                        <m:dPr>
                          <m:ctrlPr>
                            <a:rPr lang="en-US" sz="1500" i="1">
                              <a:latin typeface="Cambria Math"/>
                            </a:rPr>
                          </m:ctrlPr>
                        </m:dPr>
                        <m:e>
                          <m:f>
                            <m:fPr>
                              <m:ctrlPr>
                                <a:rPr lang="en-US" sz="1500" i="1">
                                  <a:latin typeface="Cambria Math"/>
                                </a:rPr>
                              </m:ctrlPr>
                            </m:fPr>
                            <m:num>
                              <m:r>
                                <a:rPr lang="en-US" sz="1500" b="0" i="1" smtClean="0">
                                  <a:latin typeface="Cambria Math" panose="02040503050406030204" pitchFamily="18" charset="0"/>
                                </a:rPr>
                                <m:t>1</m:t>
                              </m:r>
                            </m:num>
                            <m:den>
                              <m:r>
                                <a:rPr lang="en-US" sz="1500" i="1">
                                  <a:latin typeface="Cambria Math" panose="02040503050406030204" pitchFamily="18" charset="0"/>
                                </a:rPr>
                                <m:t>10</m:t>
                              </m:r>
                            </m:den>
                          </m:f>
                        </m:e>
                      </m:d>
                      <m:r>
                        <a:rPr lang="en-US" sz="1500" i="1" smtClean="0">
                          <a:latin typeface="Cambria Math" panose="02040503050406030204" pitchFamily="18" charset="0"/>
                          <a:ea typeface="Cambria Math" panose="02040503050406030204" pitchFamily="18" charset="0"/>
                        </a:rPr>
                        <m:t>≈</m:t>
                      </m:r>
                      <m:r>
                        <a:rPr lang="en-US" sz="1500" b="0" i="1" smtClean="0">
                          <a:latin typeface="Cambria Math" panose="02040503050406030204" pitchFamily="18" charset="0"/>
                          <a:ea typeface="Cambria Math" panose="02040503050406030204" pitchFamily="18" charset="0"/>
                        </a:rPr>
                        <m:t>0.001</m:t>
                      </m:r>
                    </m:oMath>
                  </m:oMathPara>
                </a14:m>
                <a:endParaRPr lang="en-US" sz="1500" dirty="0"/>
              </a:p>
            </p:txBody>
          </p:sp>
        </mc:Choice>
        <mc:Fallback xmlns="">
          <p:sp>
            <p:nvSpPr>
              <p:cNvPr id="13" name="TextBox 12"/>
              <p:cNvSpPr txBox="1">
                <a:spLocks noRot="1" noChangeAspect="1" noMove="1" noResize="1" noEditPoints="1" noAdjustHandles="1" noChangeArrowheads="1" noChangeShapeType="1" noTextEdit="1"/>
              </p:cNvSpPr>
              <p:nvPr/>
            </p:nvSpPr>
            <p:spPr>
              <a:xfrm>
                <a:off x="2051720" y="4371950"/>
                <a:ext cx="6643293" cy="518604"/>
              </a:xfrm>
              <a:prstGeom prst="rect">
                <a:avLst/>
              </a:prstGeom>
              <a:blipFill rotWithShape="0">
                <a:blip r:embed="rId6"/>
                <a:stretch>
                  <a:fillRect/>
                </a:stretch>
              </a:blipFill>
            </p:spPr>
            <p:txBody>
              <a:bodyPr/>
              <a:lstStyle/>
              <a:p>
                <a:r>
                  <a:rPr lang="en-US">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1131518846"/>
              </p:ext>
            </p:extLst>
          </p:nvPr>
        </p:nvGraphicFramePr>
        <p:xfrm>
          <a:off x="5508104" y="1707654"/>
          <a:ext cx="3107196" cy="360040"/>
        </p:xfrm>
        <a:graphic>
          <a:graphicData uri="http://schemas.openxmlformats.org/drawingml/2006/table">
            <a:tbl>
              <a:tblPr firstRow="1" bandRow="1">
                <a:tableStyleId>{5C22544A-7EE6-4342-B048-85BDC9FD1C3A}</a:tableStyleId>
              </a:tblPr>
              <a:tblGrid>
                <a:gridCol w="517866"/>
                <a:gridCol w="517866"/>
                <a:gridCol w="517866"/>
                <a:gridCol w="517866"/>
                <a:gridCol w="517866"/>
                <a:gridCol w="517866"/>
              </a:tblGrid>
              <a:tr h="180020">
                <a:tc>
                  <a:txBody>
                    <a:bodyPr/>
                    <a:lstStyle/>
                    <a:p>
                      <a:pPr algn="ctr"/>
                      <a:r>
                        <a:rPr lang="en-US" sz="700" dirty="0" smtClean="0"/>
                        <a:t>really</a:t>
                      </a:r>
                      <a:endParaRPr lang="en-US" sz="700" dirty="0"/>
                    </a:p>
                  </a:txBody>
                  <a:tcPr marL="62144" marR="62144" marT="31072" marB="31072">
                    <a:solidFill>
                      <a:srgbClr val="D1282E"/>
                    </a:solidFill>
                  </a:tcPr>
                </a:tc>
                <a:tc>
                  <a:txBody>
                    <a:bodyPr/>
                    <a:lstStyle/>
                    <a:p>
                      <a:pPr algn="ctr"/>
                      <a:r>
                        <a:rPr lang="en-US" sz="700" dirty="0" smtClean="0"/>
                        <a:t>loved</a:t>
                      </a:r>
                      <a:endParaRPr lang="en-US" sz="700" dirty="0"/>
                    </a:p>
                  </a:txBody>
                  <a:tcPr marL="62144" marR="62144" marT="31072" marB="31072">
                    <a:solidFill>
                      <a:srgbClr val="D1282E"/>
                    </a:solidFill>
                  </a:tcPr>
                </a:tc>
                <a:tc>
                  <a:txBody>
                    <a:bodyPr/>
                    <a:lstStyle/>
                    <a:p>
                      <a:pPr algn="ctr"/>
                      <a:r>
                        <a:rPr lang="en-US" sz="700" dirty="0" smtClean="0"/>
                        <a:t>great</a:t>
                      </a:r>
                      <a:endParaRPr lang="en-US" sz="700" dirty="0"/>
                    </a:p>
                  </a:txBody>
                  <a:tcPr marL="62144" marR="62144" marT="31072" marB="31072">
                    <a:solidFill>
                      <a:srgbClr val="D1282E"/>
                    </a:solidFill>
                  </a:tcPr>
                </a:tc>
                <a:tc>
                  <a:txBody>
                    <a:bodyPr/>
                    <a:lstStyle/>
                    <a:p>
                      <a:pPr algn="ctr"/>
                      <a:r>
                        <a:rPr lang="en-US" sz="700" dirty="0" smtClean="0"/>
                        <a:t>bad</a:t>
                      </a:r>
                      <a:endParaRPr lang="en-US" sz="700" dirty="0"/>
                    </a:p>
                  </a:txBody>
                  <a:tcPr marL="62144" marR="62144" marT="31072" marB="31072">
                    <a:solidFill>
                      <a:srgbClr val="D1282E"/>
                    </a:solidFill>
                  </a:tcPr>
                </a:tc>
                <a:tc>
                  <a:txBody>
                    <a:bodyPr/>
                    <a:lstStyle/>
                    <a:p>
                      <a:pPr algn="ctr"/>
                      <a:r>
                        <a:rPr lang="en-US" sz="700" dirty="0" smtClean="0"/>
                        <a:t>boring</a:t>
                      </a:r>
                      <a:endParaRPr lang="en-US" sz="700" dirty="0"/>
                    </a:p>
                  </a:txBody>
                  <a:tcPr marL="62144" marR="62144" marT="31072" marB="31072">
                    <a:solidFill>
                      <a:srgbClr val="D1282E"/>
                    </a:solidFill>
                  </a:tcPr>
                </a:tc>
                <a:tc>
                  <a:txBody>
                    <a:bodyPr/>
                    <a:lstStyle/>
                    <a:p>
                      <a:pPr algn="ctr"/>
                      <a:r>
                        <a:rPr lang="en-US" sz="700" dirty="0" smtClean="0"/>
                        <a:t>worst</a:t>
                      </a:r>
                      <a:endParaRPr lang="en-US" sz="700" dirty="0"/>
                    </a:p>
                  </a:txBody>
                  <a:tcPr marL="62144" marR="62144" marT="31072" marB="31072">
                    <a:solidFill>
                      <a:srgbClr val="D1282E"/>
                    </a:solidFill>
                  </a:tcPr>
                </a:tc>
              </a:tr>
              <a:tr h="180020">
                <a:tc>
                  <a:txBody>
                    <a:bodyPr/>
                    <a:lstStyle/>
                    <a:p>
                      <a:pPr algn="ctr"/>
                      <a:r>
                        <a:rPr lang="en-US" sz="700" dirty="0" smtClean="0"/>
                        <a:t>3</a:t>
                      </a:r>
                      <a:endParaRPr lang="en-US" sz="700" dirty="0"/>
                    </a:p>
                  </a:txBody>
                  <a:tcPr marL="62144" marR="62144" marT="31072" marB="31072"/>
                </a:tc>
                <a:tc>
                  <a:txBody>
                    <a:bodyPr/>
                    <a:lstStyle/>
                    <a:p>
                      <a:pPr algn="ctr"/>
                      <a:r>
                        <a:rPr lang="en-US" sz="700" dirty="0" smtClean="0"/>
                        <a:t>2</a:t>
                      </a:r>
                      <a:endParaRPr lang="en-US" sz="700" dirty="0"/>
                    </a:p>
                  </a:txBody>
                  <a:tcPr marL="62144" marR="62144" marT="31072" marB="31072"/>
                </a:tc>
                <a:tc>
                  <a:txBody>
                    <a:bodyPr/>
                    <a:lstStyle/>
                    <a:p>
                      <a:pPr algn="ctr"/>
                      <a:r>
                        <a:rPr lang="en-US" sz="700" dirty="0" smtClean="0"/>
                        <a:t>2</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53934298"/>
              </p:ext>
            </p:extLst>
          </p:nvPr>
        </p:nvGraphicFramePr>
        <p:xfrm>
          <a:off x="5508104" y="2427734"/>
          <a:ext cx="3107196" cy="360040"/>
        </p:xfrm>
        <a:graphic>
          <a:graphicData uri="http://schemas.openxmlformats.org/drawingml/2006/table">
            <a:tbl>
              <a:tblPr firstRow="1" bandRow="1">
                <a:tableStyleId>{5C22544A-7EE6-4342-B048-85BDC9FD1C3A}</a:tableStyleId>
              </a:tblPr>
              <a:tblGrid>
                <a:gridCol w="517866"/>
                <a:gridCol w="517866"/>
                <a:gridCol w="517866"/>
                <a:gridCol w="517866"/>
                <a:gridCol w="517866"/>
                <a:gridCol w="517866"/>
              </a:tblGrid>
              <a:tr h="180020">
                <a:tc>
                  <a:txBody>
                    <a:bodyPr/>
                    <a:lstStyle/>
                    <a:p>
                      <a:pPr algn="ctr"/>
                      <a:r>
                        <a:rPr lang="en-US" sz="700" dirty="0" smtClean="0"/>
                        <a:t>really</a:t>
                      </a:r>
                      <a:endParaRPr lang="en-US" sz="700" dirty="0"/>
                    </a:p>
                  </a:txBody>
                  <a:tcPr marL="62144" marR="62144" marT="31072" marB="31072">
                    <a:solidFill>
                      <a:srgbClr val="D1282E"/>
                    </a:solidFill>
                  </a:tcPr>
                </a:tc>
                <a:tc>
                  <a:txBody>
                    <a:bodyPr/>
                    <a:lstStyle/>
                    <a:p>
                      <a:pPr algn="ctr"/>
                      <a:r>
                        <a:rPr lang="en-US" sz="700" dirty="0" smtClean="0"/>
                        <a:t>loved</a:t>
                      </a:r>
                      <a:endParaRPr lang="en-US" sz="700" dirty="0"/>
                    </a:p>
                  </a:txBody>
                  <a:tcPr marL="62144" marR="62144" marT="31072" marB="31072">
                    <a:solidFill>
                      <a:srgbClr val="D1282E"/>
                    </a:solidFill>
                  </a:tcPr>
                </a:tc>
                <a:tc>
                  <a:txBody>
                    <a:bodyPr/>
                    <a:lstStyle/>
                    <a:p>
                      <a:pPr algn="ctr"/>
                      <a:r>
                        <a:rPr lang="en-US" sz="700" dirty="0" smtClean="0"/>
                        <a:t>great</a:t>
                      </a:r>
                      <a:endParaRPr lang="en-US" sz="700" dirty="0"/>
                    </a:p>
                  </a:txBody>
                  <a:tcPr marL="62144" marR="62144" marT="31072" marB="31072">
                    <a:solidFill>
                      <a:srgbClr val="D1282E"/>
                    </a:solidFill>
                  </a:tcPr>
                </a:tc>
                <a:tc>
                  <a:txBody>
                    <a:bodyPr/>
                    <a:lstStyle/>
                    <a:p>
                      <a:pPr algn="ctr"/>
                      <a:r>
                        <a:rPr lang="en-US" sz="700" dirty="0" smtClean="0"/>
                        <a:t>bad</a:t>
                      </a:r>
                      <a:endParaRPr lang="en-US" sz="700" dirty="0"/>
                    </a:p>
                  </a:txBody>
                  <a:tcPr marL="62144" marR="62144" marT="31072" marB="31072">
                    <a:solidFill>
                      <a:srgbClr val="D1282E"/>
                    </a:solidFill>
                  </a:tcPr>
                </a:tc>
                <a:tc>
                  <a:txBody>
                    <a:bodyPr/>
                    <a:lstStyle/>
                    <a:p>
                      <a:pPr algn="ctr"/>
                      <a:r>
                        <a:rPr lang="en-US" sz="700" dirty="0" smtClean="0"/>
                        <a:t>boring</a:t>
                      </a:r>
                      <a:endParaRPr lang="en-US" sz="700" dirty="0"/>
                    </a:p>
                  </a:txBody>
                  <a:tcPr marL="62144" marR="62144" marT="31072" marB="31072">
                    <a:solidFill>
                      <a:srgbClr val="D1282E"/>
                    </a:solidFill>
                  </a:tcPr>
                </a:tc>
                <a:tc>
                  <a:txBody>
                    <a:bodyPr/>
                    <a:lstStyle/>
                    <a:p>
                      <a:pPr algn="ctr"/>
                      <a:r>
                        <a:rPr lang="en-US" sz="700" dirty="0" smtClean="0"/>
                        <a:t>worst</a:t>
                      </a:r>
                      <a:endParaRPr lang="en-US" sz="700" dirty="0"/>
                    </a:p>
                  </a:txBody>
                  <a:tcPr marL="62144" marR="62144" marT="31072" marB="31072">
                    <a:solidFill>
                      <a:srgbClr val="D1282E"/>
                    </a:solidFill>
                  </a:tcPr>
                </a:tc>
              </a:tr>
              <a:tr h="180020">
                <a:tc>
                  <a:txBody>
                    <a:bodyPr/>
                    <a:lstStyle/>
                    <a:p>
                      <a:pPr algn="ctr"/>
                      <a:r>
                        <a:rPr lang="en-US" sz="700" dirty="0" smtClean="0"/>
                        <a:t>2</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1</a:t>
                      </a:r>
                      <a:endParaRPr lang="en-US" sz="700" dirty="0"/>
                    </a:p>
                  </a:txBody>
                  <a:tcPr marL="62144" marR="62144" marT="31072" marB="31072"/>
                </a:tc>
                <a:tc>
                  <a:txBody>
                    <a:bodyPr/>
                    <a:lstStyle/>
                    <a:p>
                      <a:pPr algn="ctr"/>
                      <a:r>
                        <a:rPr lang="en-US" sz="700" dirty="0" smtClean="0"/>
                        <a:t>2</a:t>
                      </a:r>
                      <a:endParaRPr lang="en-US" sz="700" dirty="0"/>
                    </a:p>
                  </a:txBody>
                  <a:tcPr marL="62144" marR="62144" marT="31072" marB="31072"/>
                </a:tc>
                <a:tc>
                  <a:txBody>
                    <a:bodyPr/>
                    <a:lstStyle/>
                    <a:p>
                      <a:pPr algn="ctr"/>
                      <a:r>
                        <a:rPr lang="en-US" sz="700" dirty="0" smtClean="0"/>
                        <a:t>2</a:t>
                      </a:r>
                      <a:endParaRPr lang="en-US" sz="700" dirty="0"/>
                    </a:p>
                  </a:txBody>
                  <a:tcPr marL="62144" marR="62144" marT="31072" marB="31072"/>
                </a:tc>
                <a:tc>
                  <a:txBody>
                    <a:bodyPr/>
                    <a:lstStyle/>
                    <a:p>
                      <a:pPr algn="ctr"/>
                      <a:r>
                        <a:rPr lang="en-US" sz="700" dirty="0" smtClean="0"/>
                        <a:t>2</a:t>
                      </a:r>
                      <a:endParaRPr lang="en-US" sz="700" dirty="0"/>
                    </a:p>
                  </a:txBody>
                  <a:tcPr marL="62144" marR="62144" marT="31072" marB="31072"/>
                </a:tc>
              </a:tr>
            </a:tbl>
          </a:graphicData>
        </a:graphic>
      </p:graphicFrame>
      <p:sp>
        <p:nvSpPr>
          <p:cNvPr id="18" name="Content Placeholder 2"/>
          <p:cNvSpPr txBox="1">
            <a:spLocks/>
          </p:cNvSpPr>
          <p:nvPr/>
        </p:nvSpPr>
        <p:spPr>
          <a:xfrm>
            <a:off x="457200" y="1131590"/>
            <a:ext cx="7067128" cy="3280172"/>
          </a:xfrm>
          <a:prstGeom prst="rect">
            <a:avLst/>
          </a:prstGeom>
        </p:spPr>
        <p:txBody>
          <a:bodyPr vert="horz" lIns="91440" tIns="45720" rIns="91440" bIns="45720" rtlCol="0">
            <a:normAutofit/>
          </a:bodyPr>
          <a:lstStyle>
            <a:lvl1pPr marL="342900" indent="-342900" algn="l" defTabSz="914400" rtl="0" eaLnBrk="1" latinLnBrk="1" hangingPunct="1">
              <a:spcBef>
                <a:spcPct val="20000"/>
              </a:spcBef>
              <a:spcAft>
                <a:spcPts val="600"/>
              </a:spcAft>
              <a:buClr>
                <a:srgbClr val="D1282E"/>
              </a:buClr>
              <a:buSzPct val="100000"/>
              <a:buFont typeface="Wingdings" panose="05000000000000000000" pitchFamily="2" charset="2"/>
              <a:buChar char="§"/>
              <a:defRPr sz="2000" b="1" kern="1200">
                <a:solidFill>
                  <a:schemeClr val="tx1"/>
                </a:solidFill>
                <a:latin typeface="Calibri" panose="020F0502020204030204" pitchFamily="34" charset="0"/>
                <a:ea typeface="+mn-ea"/>
                <a:cs typeface="+mn-cs"/>
              </a:defRPr>
            </a:lvl1pPr>
            <a:lvl2pPr marL="457200" indent="-182880" algn="l" defTabSz="914400" rtl="0" eaLnBrk="1" latinLnBrk="1" hangingPunct="1">
              <a:spcBef>
                <a:spcPct val="20000"/>
              </a:spcBef>
              <a:buClr>
                <a:schemeClr val="tx2"/>
              </a:buClr>
              <a:buFont typeface="Arial" pitchFamily="34" charset="0"/>
              <a:buChar char="•"/>
              <a:defRPr sz="2000" kern="1200">
                <a:solidFill>
                  <a:schemeClr val="tx1"/>
                </a:solidFill>
                <a:latin typeface="Calibri" panose="020F0502020204030204" pitchFamily="34" charset="0"/>
                <a:ea typeface="+mn-ea"/>
                <a:cs typeface="+mn-cs"/>
              </a:defRPr>
            </a:lvl2pPr>
            <a:lvl3pPr marL="11430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3pPr>
            <a:lvl4pPr marL="1600200" indent="-228600" algn="l" defTabSz="914400" rtl="0" eaLnBrk="1" latinLnBrk="1" hangingPunct="1">
              <a:spcBef>
                <a:spcPct val="20000"/>
              </a:spcBef>
              <a:buClr>
                <a:schemeClr val="tx2"/>
              </a:buClr>
              <a:buFont typeface="Arial"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1" hangingPunct="1">
              <a:spcBef>
                <a:spcPct val="20000"/>
              </a:spcBef>
              <a:buClr>
                <a:schemeClr val="tx2"/>
              </a:buClr>
              <a:buFont typeface="Arial" pitchFamily="34" charset="0"/>
              <a:buChar char="•"/>
              <a:defRPr sz="1800" kern="1200" baseline="0">
                <a:solidFill>
                  <a:schemeClr val="tx1"/>
                </a:solidFill>
                <a:latin typeface="Calibri" panose="020F0502020204030204" pitchFamily="34" charset="0"/>
                <a:ea typeface="+mn-ea"/>
                <a:cs typeface="+mn-cs"/>
              </a:defRPr>
            </a:lvl5pPr>
            <a:lvl6pPr marL="25146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1"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r>
              <a:rPr lang="en-US" altLang="ko-KR" dirty="0" smtClean="0"/>
              <a:t> </a:t>
            </a:r>
          </a:p>
          <a:p>
            <a:endParaRPr lang="en-US" altLang="ko-KR" dirty="0" smtClean="0"/>
          </a:p>
          <a:p>
            <a:endParaRPr lang="en-US" altLang="ko-KR" dirty="0" smtClean="0"/>
          </a:p>
          <a:p>
            <a:pPr marL="0" indent="0">
              <a:buFont typeface="Wingdings" panose="05000000000000000000" pitchFamily="2" charset="2"/>
              <a:buNone/>
            </a:pPr>
            <a:endParaRPr lang="en-US" altLang="ko-KR" dirty="0" smtClean="0"/>
          </a:p>
          <a:p>
            <a:r>
              <a:rPr lang="en-US" altLang="ko-KR" dirty="0" smtClean="0"/>
              <a:t> </a:t>
            </a:r>
          </a:p>
          <a:p>
            <a:pPr lvl="1"/>
            <a:r>
              <a:rPr lang="en-US" altLang="ko-KR" dirty="0" smtClean="0">
                <a:noFill/>
              </a:rPr>
              <a:t>The movie was</a:t>
            </a:r>
            <a:r>
              <a:rPr lang="en-US" altLang="ko-KR" dirty="0" smtClean="0">
                <a:solidFill>
                  <a:schemeClr val="bg1"/>
                </a:solidFill>
              </a:rPr>
              <a:t> </a:t>
            </a:r>
            <a:r>
              <a:rPr lang="en-US" altLang="ko-KR" dirty="0" smtClean="0">
                <a:solidFill>
                  <a:srgbClr val="C00000"/>
                </a:solidFill>
              </a:rPr>
              <a:t>really great</a:t>
            </a:r>
            <a:r>
              <a:rPr lang="en-US" altLang="ko-KR" dirty="0" smtClean="0">
                <a:noFill/>
              </a:rPr>
              <a:t>! I especially </a:t>
            </a:r>
            <a:r>
              <a:rPr lang="en-US" altLang="ko-KR" dirty="0" smtClean="0">
                <a:solidFill>
                  <a:srgbClr val="C00000"/>
                </a:solidFill>
              </a:rPr>
              <a:t>loved</a:t>
            </a:r>
            <a:r>
              <a:rPr lang="en-US" altLang="ko-KR" dirty="0" smtClean="0"/>
              <a:t> </a:t>
            </a:r>
            <a:r>
              <a:rPr lang="en-US" altLang="ko-KR" dirty="0" smtClean="0">
                <a:noFill/>
              </a:rPr>
              <a:t>the action scene.</a:t>
            </a:r>
          </a:p>
          <a:p>
            <a:endParaRPr lang="en-US" dirty="0"/>
          </a:p>
        </p:txBody>
      </p:sp>
      <p:sp>
        <p:nvSpPr>
          <p:cNvPr id="19" name="TextBox 18"/>
          <p:cNvSpPr txBox="1"/>
          <p:nvPr/>
        </p:nvSpPr>
        <p:spPr>
          <a:xfrm>
            <a:off x="8172400" y="4227934"/>
            <a:ext cx="461665" cy="226985"/>
          </a:xfrm>
          <a:prstGeom prst="rect">
            <a:avLst/>
          </a:prstGeom>
          <a:noFill/>
        </p:spPr>
        <p:txBody>
          <a:bodyPr vert="eaVert" wrap="none" rtlCol="0">
            <a:spAutoFit/>
          </a:bodyPr>
          <a:lstStyle/>
          <a:p>
            <a:r>
              <a:rPr lang="en-US" dirty="0" smtClean="0">
                <a:solidFill>
                  <a:srgbClr val="C00000"/>
                </a:solidFill>
              </a:rPr>
              <a:t>&gt;</a:t>
            </a:r>
            <a:endParaRPr lang="en-US" dirty="0">
              <a:solidFill>
                <a:srgbClr val="C00000"/>
              </a:solidFill>
            </a:endParaRPr>
          </a:p>
        </p:txBody>
      </p:sp>
      <p:graphicFrame>
        <p:nvGraphicFramePr>
          <p:cNvPr id="20" name="다이어그램 13"/>
          <p:cNvGraphicFramePr/>
          <p:nvPr>
            <p:extLst>
              <p:ext uri="{D42A27DB-BD31-4B8C-83A1-F6EECF244321}">
                <p14:modId xmlns:p14="http://schemas.microsoft.com/office/powerpoint/2010/main" val="2418717238"/>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46667271"/>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3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300"/>
                                        <p:tgtEl>
                                          <p:spTgt spid="3">
                                            <p:txEl>
                                              <p:pRg st="0" end="0"/>
                                            </p:txEl>
                                          </p:spTgt>
                                        </p:tgtEl>
                                      </p:cBhvr>
                                    </p:animEffect>
                                  </p:childTnLst>
                                </p:cTn>
                              </p:par>
                            </p:childTnLst>
                          </p:cTn>
                        </p:par>
                        <p:par>
                          <p:cTn id="13" fill="hold">
                            <p:stCondLst>
                              <p:cond delay="3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3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3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3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300"/>
                                        <p:tgtEl>
                                          <p:spTgt spid="9"/>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3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300"/>
                                        <p:tgtEl>
                                          <p:spTgt spid="14"/>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3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300"/>
                                        <p:tgtEl>
                                          <p:spTgt spid="3">
                                            <p:txEl>
                                              <p:pRg st="4" end="4"/>
                                            </p:txEl>
                                          </p:spTgt>
                                        </p:tgtEl>
                                      </p:cBhvr>
                                    </p:animEffect>
                                  </p:childTnLst>
                                </p:cTn>
                              </p:par>
                            </p:childTnLst>
                          </p:cTn>
                        </p:par>
                        <p:par>
                          <p:cTn id="44" fill="hold">
                            <p:stCondLst>
                              <p:cond delay="300"/>
                            </p:stCondLst>
                            <p:childTnLst>
                              <p:par>
                                <p:cTn id="45" presetID="10" presetClass="entr" presetSubtype="0" fill="hold" nodeType="after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3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fade">
                                      <p:cBhvr>
                                        <p:cTn id="52" dur="300"/>
                                        <p:tgtEl>
                                          <p:spTgt spid="18">
                                            <p:txEl>
                                              <p:pRg st="0" end="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18">
                                            <p:txEl>
                                              <p:pRg st="4" end="4"/>
                                            </p:txEl>
                                          </p:spTgt>
                                        </p:tgtEl>
                                        <p:attrNameLst>
                                          <p:attrName>style.visibility</p:attrName>
                                        </p:attrNameLst>
                                      </p:cBhvr>
                                      <p:to>
                                        <p:strVal val="visible"/>
                                      </p:to>
                                    </p:set>
                                    <p:animEffect transition="in" filter="fade">
                                      <p:cBhvr>
                                        <p:cTn id="55" dur="300"/>
                                        <p:tgtEl>
                                          <p:spTgt spid="18">
                                            <p:txEl>
                                              <p:pRg st="4" end="4"/>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8">
                                            <p:txEl>
                                              <p:pRg st="5" end="5"/>
                                            </p:txEl>
                                          </p:spTgt>
                                        </p:tgtEl>
                                        <p:attrNameLst>
                                          <p:attrName>style.visibility</p:attrName>
                                        </p:attrNameLst>
                                      </p:cBhvr>
                                      <p:to>
                                        <p:strVal val="visible"/>
                                      </p:to>
                                    </p:set>
                                    <p:animEffect transition="in" filter="fade">
                                      <p:cBhvr>
                                        <p:cTn id="58" dur="300"/>
                                        <p:tgtEl>
                                          <p:spTgt spid="18">
                                            <p:txEl>
                                              <p:pRg st="5" end="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300"/>
                                        <p:tgtEl>
                                          <p:spTgt spid="1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fade">
                                      <p:cBhvr>
                                        <p:cTn id="66" dur="3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animEffect transition="in" filter="fade">
                                      <p:cBhvr>
                                        <p:cTn id="71" dur="300"/>
                                        <p:tgtEl>
                                          <p:spTgt spid="1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fade">
                                      <p:cBhvr>
                                        <p:cTn id="74" dur="3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fade">
                                      <p:cBhvr>
                                        <p:cTn id="79"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9" grpId="0"/>
      <p:bldGraphic spid="20"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Training Data</a:t>
            </a:r>
            <a:endParaRPr lang="en-US" dirty="0"/>
          </a:p>
        </p:txBody>
      </p:sp>
      <p:sp>
        <p:nvSpPr>
          <p:cNvPr id="3" name="Content Placeholder 2"/>
          <p:cNvSpPr>
            <a:spLocks noGrp="1"/>
          </p:cNvSpPr>
          <p:nvPr>
            <p:ph idx="1"/>
          </p:nvPr>
        </p:nvSpPr>
        <p:spPr/>
        <p:txBody>
          <a:bodyPr/>
          <a:lstStyle/>
          <a:p>
            <a:pPr marL="342900" lvl="1" indent="-342900">
              <a:spcAft>
                <a:spcPts val="600"/>
              </a:spcAft>
              <a:buClr>
                <a:srgbClr val="D1282E"/>
              </a:buClr>
              <a:buSzPct val="100000"/>
              <a:buFont typeface="Wingdings" panose="05000000000000000000" pitchFamily="2" charset="2"/>
              <a:buChar char="§"/>
            </a:pPr>
            <a:r>
              <a:rPr lang="en-US" altLang="ko-KR" b="1" dirty="0"/>
              <a:t>Cornell Sentiment Polarity </a:t>
            </a:r>
            <a:r>
              <a:rPr lang="en-US" altLang="ko-KR" b="1" dirty="0" smtClean="0"/>
              <a:t>Dataset</a:t>
            </a:r>
          </a:p>
          <a:p>
            <a:pPr marL="1028700" lvl="2" indent="-342900">
              <a:spcAft>
                <a:spcPts val="600"/>
              </a:spcAft>
              <a:buClr>
                <a:srgbClr val="D1282E"/>
              </a:buClr>
              <a:buSzPct val="100000"/>
              <a:buFont typeface="Wingdings" panose="05000000000000000000" pitchFamily="2" charset="2"/>
              <a:buChar char="§"/>
            </a:pPr>
            <a:r>
              <a:rPr lang="en-US" altLang="ko-KR" dirty="0" smtClean="0"/>
              <a:t>1000 positive reviews &amp; </a:t>
            </a:r>
            <a:r>
              <a:rPr lang="en-US" altLang="ko-KR" dirty="0"/>
              <a:t>1000 </a:t>
            </a:r>
            <a:r>
              <a:rPr lang="en-US" altLang="ko-KR" dirty="0" smtClean="0"/>
              <a:t>negative reviews</a:t>
            </a:r>
          </a:p>
          <a:p>
            <a:pPr marL="1028700" lvl="2" indent="-342900">
              <a:spcAft>
                <a:spcPts val="600"/>
              </a:spcAft>
              <a:buClr>
                <a:srgbClr val="D1282E"/>
              </a:buClr>
              <a:buSzPct val="100000"/>
              <a:buFont typeface="Wingdings" panose="05000000000000000000" pitchFamily="2" charset="2"/>
              <a:buChar char="§"/>
            </a:pPr>
            <a:endParaRPr lang="en-US" altLang="ko-KR" dirty="0" smtClean="0"/>
          </a:p>
          <a:p>
            <a:pPr marL="342900" lvl="1" indent="-342900">
              <a:spcAft>
                <a:spcPts val="600"/>
              </a:spcAft>
              <a:buClr>
                <a:srgbClr val="D1282E"/>
              </a:buClr>
              <a:buSzPct val="100000"/>
              <a:buFont typeface="Wingdings" panose="05000000000000000000" pitchFamily="2" charset="2"/>
              <a:buChar char="§"/>
            </a:pPr>
            <a:r>
              <a:rPr lang="en-US" altLang="ko-KR" b="1" dirty="0" smtClean="0"/>
              <a:t>Usually about a paragraph each</a:t>
            </a:r>
          </a:p>
          <a:p>
            <a:pPr marL="342900" lvl="1" indent="-342900">
              <a:spcAft>
                <a:spcPts val="600"/>
              </a:spcAft>
              <a:buClr>
                <a:srgbClr val="D1282E"/>
              </a:buClr>
              <a:buSzPct val="100000"/>
              <a:buFont typeface="Wingdings" panose="05000000000000000000" pitchFamily="2" charset="2"/>
              <a:buChar char="§"/>
            </a:pPr>
            <a:endParaRPr lang="en-US" altLang="ko-KR" dirty="0"/>
          </a:p>
          <a:p>
            <a:pPr marL="342900" lvl="1" indent="-342900">
              <a:spcAft>
                <a:spcPts val="600"/>
              </a:spcAft>
              <a:buClr>
                <a:srgbClr val="D1282E"/>
              </a:buClr>
              <a:buSzPct val="100000"/>
              <a:buFont typeface="Wingdings" panose="05000000000000000000" pitchFamily="2" charset="2"/>
              <a:buChar char="§"/>
            </a:pPr>
            <a:r>
              <a:rPr lang="en-US" altLang="ko-KR" b="1" dirty="0" smtClean="0"/>
              <a:t>Reviews for a wide range of movies</a:t>
            </a:r>
          </a:p>
          <a:p>
            <a:pPr marL="1028700" lvl="2" indent="-342900">
              <a:spcAft>
                <a:spcPts val="600"/>
              </a:spcAft>
              <a:buClr>
                <a:srgbClr val="D1282E"/>
              </a:buClr>
              <a:buSzPct val="100000"/>
              <a:buFont typeface="Wingdings" panose="05000000000000000000" pitchFamily="2" charset="2"/>
              <a:buChar char="§"/>
            </a:pPr>
            <a:r>
              <a:rPr lang="en-US" altLang="ko-KR" dirty="0" smtClean="0"/>
              <a:t>Leads to problems, especially with proper nouns and verbs</a:t>
            </a:r>
            <a:endParaRPr lang="en-US" altLang="ko-KR" dirty="0"/>
          </a:p>
          <a:p>
            <a:pPr marL="342900" lvl="1" indent="-342900">
              <a:spcAft>
                <a:spcPts val="600"/>
              </a:spcAft>
              <a:buClr>
                <a:srgbClr val="D1282E"/>
              </a:buClr>
              <a:buSzPct val="100000"/>
              <a:buFont typeface="Wingdings" panose="05000000000000000000" pitchFamily="2" charset="2"/>
              <a:buChar char="§"/>
            </a:pPr>
            <a:endParaRPr lang="en-US" altLang="ko-KR" dirty="0"/>
          </a:p>
          <a:p>
            <a:endParaRPr lang="en-US" dirty="0"/>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8</a:t>
            </a:fld>
            <a:endParaRPr lang="ko-KR" altLang="en-US" dirty="0"/>
          </a:p>
        </p:txBody>
      </p:sp>
      <p:graphicFrame>
        <p:nvGraphicFramePr>
          <p:cNvPr id="5" name="다이어그램 13"/>
          <p:cNvGraphicFramePr/>
          <p:nvPr>
            <p:extLst>
              <p:ext uri="{D42A27DB-BD31-4B8C-83A1-F6EECF244321}">
                <p14:modId xmlns:p14="http://schemas.microsoft.com/office/powerpoint/2010/main" val="3148436965"/>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982934"/>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3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3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3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300"/>
                                        <p:tgtEl>
                                          <p:spTgt spid="3">
                                            <p:txEl>
                                              <p:pRg st="6" end="6"/>
                                            </p:txEl>
                                          </p:spTgt>
                                        </p:tgtEl>
                                      </p:cBhvr>
                                    </p:animEffect>
                                  </p:childTnLst>
                                </p:cTn>
                              </p:par>
                            </p:childTnLst>
                          </p:cTn>
                        </p:par>
                        <p:par>
                          <p:cTn id="20" fill="hold">
                            <p:stCondLst>
                              <p:cond delay="300"/>
                            </p:stCondLst>
                            <p:childTnLst>
                              <p:par>
                                <p:cTn id="21" presetID="10"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Data</a:t>
            </a:r>
            <a:endParaRPr lang="en-US" dirty="0"/>
          </a:p>
        </p:txBody>
      </p:sp>
      <p:sp>
        <p:nvSpPr>
          <p:cNvPr id="3" name="Content Placeholder 2"/>
          <p:cNvSpPr>
            <a:spLocks noGrp="1"/>
          </p:cNvSpPr>
          <p:nvPr>
            <p:ph idx="1"/>
          </p:nvPr>
        </p:nvSpPr>
        <p:spPr/>
        <p:txBody>
          <a:bodyPr/>
          <a:lstStyle/>
          <a:p>
            <a:r>
              <a:rPr lang="en-US" dirty="0" smtClean="0"/>
              <a:t>IMDB – 50 positive and 50 negative reviews from 6 recent movies</a:t>
            </a:r>
          </a:p>
        </p:txBody>
      </p:sp>
      <p:sp>
        <p:nvSpPr>
          <p:cNvPr id="4" name="Slide Number Placeholder 3"/>
          <p:cNvSpPr>
            <a:spLocks noGrp="1"/>
          </p:cNvSpPr>
          <p:nvPr>
            <p:ph type="sldNum" sz="quarter" idx="12"/>
          </p:nvPr>
        </p:nvSpPr>
        <p:spPr/>
        <p:txBody>
          <a:bodyPr/>
          <a:lstStyle/>
          <a:p>
            <a:fld id="{D75DA1F7-DBBB-49AB-B0E9-77C6C03E9F36}" type="slidenum">
              <a:rPr lang="ko-KR" altLang="en-US" smtClean="0"/>
              <a:t>9</a:t>
            </a:fld>
            <a:endParaRPr lang="ko-KR" altLang="en-US" dirty="0"/>
          </a:p>
        </p:txBody>
      </p:sp>
      <p:graphicFrame>
        <p:nvGraphicFramePr>
          <p:cNvPr id="5" name="다이어그램 13"/>
          <p:cNvGraphicFramePr/>
          <p:nvPr>
            <p:extLst>
              <p:ext uri="{D42A27DB-BD31-4B8C-83A1-F6EECF244321}">
                <p14:modId xmlns:p14="http://schemas.microsoft.com/office/powerpoint/2010/main" val="3392389816"/>
              </p:ext>
            </p:extLst>
          </p:nvPr>
        </p:nvGraphicFramePr>
        <p:xfrm>
          <a:off x="467544" y="4920580"/>
          <a:ext cx="8208912" cy="171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57247" y="1547130"/>
            <a:ext cx="4930977" cy="3292329"/>
          </a:xfrm>
          <a:prstGeom prst="rect">
            <a:avLst/>
          </a:prstGeom>
        </p:spPr>
      </p:pic>
    </p:spTree>
    <p:extLst>
      <p:ext uri="{BB962C8B-B14F-4D97-AF65-F5344CB8AC3E}">
        <p14:creationId xmlns:p14="http://schemas.microsoft.com/office/powerpoint/2010/main" val="3922604003"/>
      </p:ext>
    </p:extLst>
  </p:cSld>
  <p:clrMapOvr>
    <a:masterClrMapping/>
  </p:clrMapOvr>
  <mc:AlternateContent xmlns:mc="http://schemas.openxmlformats.org/markup-compatibility/2006" xmlns:p14="http://schemas.microsoft.com/office/powerpoint/2010/main">
    <mc:Choice Requires="p14">
      <p:transition p14:dur="2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300"/>
                                        <p:tgtEl>
                                          <p:spTgt spid="3">
                                            <p:txEl>
                                              <p:pRg st="0" end="0"/>
                                            </p:txEl>
                                          </p:spTgt>
                                        </p:tgtEl>
                                      </p:cBhvr>
                                    </p:animEffect>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300"/>
                                        <p:tgtEl>
                                          <p:spTgt spid="6"/>
                                        </p:tgtEl>
                                      </p:cBhvr>
                                    </p:animEffect>
                                  </p:childTnLst>
                                </p:cTn>
                              </p:par>
                            </p:childTnLst>
                          </p:cTn>
                        </p:par>
                        <p:par>
                          <p:cTn id="12" fill="hold">
                            <p:stCondLst>
                              <p:cond delay="600"/>
                            </p:stCondLst>
                            <p:childTnLst>
                              <p:par>
                                <p:cTn id="13" presetID="10" presetClass="entr" presetSubtype="0"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필수">
  <a:themeElements>
    <a:clrScheme name="필수">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필수">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필수">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2363</TotalTime>
  <Words>1897</Words>
  <Application>Microsoft Office PowerPoint</Application>
  <PresentationFormat>On-screen Show (16:9)</PresentationFormat>
  <Paragraphs>334</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필수</vt:lpstr>
      <vt:lpstr>Sentiment Analysis of Movie Reviews</vt:lpstr>
      <vt:lpstr>Table of Contents</vt:lpstr>
      <vt:lpstr>Problem</vt:lpstr>
      <vt:lpstr>Applications</vt:lpstr>
      <vt:lpstr>Applications</vt:lpstr>
      <vt:lpstr>My Program</vt:lpstr>
      <vt:lpstr>Naïve Bayes</vt:lpstr>
      <vt:lpstr>Training Data</vt:lpstr>
      <vt:lpstr>Test Data</vt:lpstr>
      <vt:lpstr>Challenges</vt:lpstr>
      <vt:lpstr>Negation</vt:lpstr>
      <vt:lpstr>Neutral Words</vt:lpstr>
      <vt:lpstr>My Program</vt:lpstr>
      <vt:lpstr>Results &amp; Analysis</vt:lpstr>
      <vt:lpstr>Conclusion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Post-1997</dc:title>
  <dc:creator>xwonseok.oh (Clerk)</dc:creator>
  <cp:lastModifiedBy>Michael</cp:lastModifiedBy>
  <cp:revision>110</cp:revision>
  <dcterms:created xsi:type="dcterms:W3CDTF">2014-06-03T00:31:49Z</dcterms:created>
  <dcterms:modified xsi:type="dcterms:W3CDTF">2014-12-10T15:12:28Z</dcterms:modified>
</cp:coreProperties>
</file>