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7" r:id="rId2"/>
    <p:sldId id="259" r:id="rId3"/>
    <p:sldId id="304" r:id="rId4"/>
    <p:sldId id="320" r:id="rId5"/>
    <p:sldId id="305" r:id="rId6"/>
    <p:sldId id="316" r:id="rId7"/>
    <p:sldId id="318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75"/>
    <p:restoredTop sz="96301"/>
  </p:normalViewPr>
  <p:slideViewPr>
    <p:cSldViewPr snapToGrid="0">
      <p:cViewPr varScale="1">
        <p:scale>
          <a:sx n="109" d="100"/>
          <a:sy n="109" d="100"/>
        </p:scale>
        <p:origin x="7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9" d="100"/>
        <a:sy n="1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BDEB7-EF38-F14D-99E5-63E0A91EABAF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74DC8-8DBB-F743-971C-41B470B0E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1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629D-C91C-C47C-4D45-10513A29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A74A4-B330-58BE-DB51-11F513568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3CD7-15DD-9A9D-0A28-C3102EC5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AAA41-6DDC-BE1A-3B3B-71F25F2D6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58C5-1EB9-FC62-C275-AC469974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A5A37-9903-3892-3C0C-F10D0C00F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344F1-EA54-5DBA-EE68-91159C43E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FD99-10F1-EDE2-6FC3-62A0CF5B1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B383D-CBFE-0A84-B9B5-4A16CFA0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C8590-6F7A-B050-2B2F-51103ACF7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9CF19-6176-2E15-B855-7E055992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9792D-BEEF-1468-EAFF-9A0FC5FCB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1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56B8-0C9D-7AB9-81D3-272CDE2F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E7804-5016-5D76-CB98-FC34C7216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3F956-2A71-A4FC-02C8-AE0BB4E28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4C13-5EBF-9CB2-C2E9-24E15434E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33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9279-6BBD-F98B-D8A0-C39C1B23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B7611-F09F-5B5C-E771-66777DF1A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25260-A665-EAD3-A84C-12EFAB5DF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515D-2731-0731-F81C-A65B49DD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5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ECDC-A9FA-31C4-98C9-CFA2A59B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AACF4-B8D2-D4FB-CB19-F4ED10430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4B1A3-2270-5D61-1A6D-162810CD0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ECAF-C7CB-B0C7-75E4-FC302EC12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8A003-2411-6846-AED7-B6BF4ECAC2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51325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348B-F271-9524-1DEC-9F1239CA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53C7B-F902-47C9-65CA-3ADFD0B3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A6270-64C8-0A2A-6B71-2C6AB051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E93727E-FDA0-468B-B24A-1E6394479AC0}"/>
              </a:ext>
            </a:extLst>
          </p:cNvPr>
          <p:cNvSpPr/>
          <p:nvPr userDrawn="1"/>
        </p:nvSpPr>
        <p:spPr>
          <a:xfrm>
            <a:off x="0" y="6102078"/>
            <a:ext cx="12192000" cy="75592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2D14-3677-6EFC-9A40-3118ADAB5323}"/>
              </a:ext>
            </a:extLst>
          </p:cNvPr>
          <p:cNvSpPr txBox="1"/>
          <p:nvPr userDrawn="1"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154CCE3C-9FAF-40FC-5ACB-D959BE06FCEF}"/>
              </a:ext>
            </a:extLst>
          </p:cNvPr>
          <p:cNvGrpSpPr/>
          <p:nvPr userDrawn="1"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1BCA03F-9163-A162-E530-0784312AECD6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FF2360D7-C38E-1D27-8FDF-B748FE7C54F3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7845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3721D-8734-6FBE-33E0-872B0222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797BF-3C35-C9A4-0B64-058C40393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9D07-297F-EC37-09F1-2A95EA60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55C9-0341-3C6E-CBEF-349F229F4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3B2C-6194-BA07-32DE-44CDDFC85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pPr defTabSz="609630"/>
            <a:endParaRPr lang="en-US"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2475824"/>
            <a:ext cx="12192000" cy="4382177"/>
            <a:chOff x="0" y="0"/>
            <a:chExt cx="4816593" cy="17312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731230"/>
            </a:xfrm>
            <a:custGeom>
              <a:avLst/>
              <a:gdLst/>
              <a:ahLst/>
              <a:cxnLst/>
              <a:rect l="l" t="t" r="r" b="b"/>
              <a:pathLst>
                <a:path w="4816592" h="1731230">
                  <a:moveTo>
                    <a:pt x="0" y="0"/>
                  </a:moveTo>
                  <a:lnTo>
                    <a:pt x="4816592" y="0"/>
                  </a:lnTo>
                  <a:lnTo>
                    <a:pt x="4816592" y="1731230"/>
                  </a:lnTo>
                  <a:lnTo>
                    <a:pt x="0" y="1731230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pPr defTabSz="609630"/>
              <a:endParaRPr lang="en-US"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178838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>
                <a:lnSpc>
                  <a:spcPts val="1847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85800" y="3328793"/>
            <a:ext cx="8169165" cy="53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Comprehensive Integrated Leadership Profile</a:t>
            </a:r>
            <a:endParaRPr lang="en-US" sz="2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6CF38-AC27-B46B-5B6E-956017BB241D}"/>
              </a:ext>
            </a:extLst>
          </p:cNvPr>
          <p:cNvSpPr txBox="1"/>
          <p:nvPr/>
        </p:nvSpPr>
        <p:spPr>
          <a:xfrm>
            <a:off x="8384572" y="6102079"/>
            <a:ext cx="342806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defTabSz="609630">
              <a:lnSpc>
                <a:spcPts val="6048"/>
              </a:lnSpc>
            </a:pPr>
            <a:r>
              <a:rPr lang="en-US" sz="4400" b="1" dirty="0">
                <a:solidFill>
                  <a:srgbClr val="FFBE00"/>
                </a:solidFill>
                <a:latin typeface="Poppins Semi-Bold"/>
                <a:cs typeface="Poppins Semi-Bold"/>
              </a:rPr>
              <a:t>KNOWTHEE.AI</a:t>
            </a:r>
          </a:p>
          <a:p>
            <a:pPr algn="r" defTabSz="609630"/>
            <a:endParaRPr lang="en-US" sz="2000" b="1" dirty="0">
              <a:solidFill>
                <a:srgbClr val="FFBE00"/>
              </a:solidFill>
              <a:latin typeface="Poppins Semi-Bold"/>
              <a:cs typeface="Poppins Semi-Bold"/>
            </a:endParaRPr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53B375F4-ACDB-C056-00DD-F27E1C6FE3D4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363C3B10-71B4-3D61-135B-8E56AA583BD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AD6D45DC-6233-3D2C-4B03-5F2D2D406B7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631345" y="1455158"/>
            <a:ext cx="4067008" cy="471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47"/>
              </a:lnSpc>
            </a:pPr>
            <a:r>
              <a:rPr lang="en-US" sz="2400" b="1" dirty="0">
                <a:solidFill>
                  <a:srgbClr val="002060"/>
                </a:solidFill>
                <a:latin typeface="Poppins Semi-Bold"/>
                <a:cs typeface="Poppins Semi-Bold"/>
              </a:rPr>
              <a:t>Integrated Data Sources</a:t>
            </a:r>
            <a:endParaRPr lang="en-US" sz="20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000" b="1" dirty="0">
              <a:solidFill>
                <a:srgbClr val="002060"/>
              </a:solidFill>
              <a:latin typeface="Poppins Semi-Bold"/>
              <a:cs typeface="Poppins Semi-Bold"/>
            </a:endParaRP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F0A69644-F8E9-FA30-54BC-89E8BFE5518A}"/>
              </a:ext>
            </a:extLst>
          </p:cNvPr>
          <p:cNvSpPr txBox="1"/>
          <p:nvPr/>
        </p:nvSpPr>
        <p:spPr>
          <a:xfrm>
            <a:off x="624987" y="1455158"/>
            <a:ext cx="5853381" cy="3947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1847"/>
              </a:lnSpc>
            </a:pPr>
            <a:r>
              <a:rPr lang="en-US" sz="2400" b="1" dirty="0">
                <a:solidFill>
                  <a:srgbClr val="002060"/>
                </a:solidFill>
                <a:latin typeface="Poppins Semi-Bold"/>
                <a:cs typeface="Poppins Semi-Bold"/>
              </a:rPr>
              <a:t>Integrated Analyses and Syntheses</a:t>
            </a: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Summary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Key Strengths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Potential Derailers</a:t>
            </a:r>
          </a:p>
          <a:p>
            <a:pPr defTabSz="609630">
              <a:lnSpc>
                <a:spcPts val="1847"/>
              </a:lnSpc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Leadership Style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 Chart: Good fit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Role-fit Chart: Poor-fit </a:t>
            </a: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marL="342900" indent="-342900" defTabSz="609630">
              <a:lnSpc>
                <a:spcPts val="1847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Poppins Semi-Bold"/>
                <a:cs typeface="Poppins Semi-Bold"/>
              </a:rPr>
              <a:t>Special Queries, if any</a:t>
            </a: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  <a:p>
            <a:pPr defTabSz="609630">
              <a:lnSpc>
                <a:spcPts val="1847"/>
              </a:lnSpc>
            </a:pPr>
            <a:endParaRPr lang="en-US" sz="2400" b="1" dirty="0">
              <a:solidFill>
                <a:srgbClr val="002060"/>
              </a:solidFill>
              <a:latin typeface="Poppins Semi-Bold"/>
              <a:cs typeface="Poppins Semi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0D6B9-C343-ECD5-2501-B530C6F1C20D}"/>
              </a:ext>
            </a:extLst>
          </p:cNvPr>
          <p:cNvSpPr txBox="1"/>
          <p:nvPr/>
        </p:nvSpPr>
        <p:spPr>
          <a:xfrm>
            <a:off x="4545928" y="398585"/>
            <a:ext cx="310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Report Contents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BBFDD-EE34-B4D5-761A-D6B013CC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16772C47-F38E-6ED9-B37B-C42F0CAE8745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7B2260A-0895-0B8E-760B-3D068A9DFD7A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83410BA-539A-5026-8C49-C77B035F7E86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472E46-932C-835B-02EA-E0F279E03EAB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FA61A33-A4B7-14E1-1C35-0072D652A905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5F59B79-FFA5-493D-9937-516D61E71F77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0A7491D1-0262-29D6-9B21-93FFC80A8F3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Summary</a:t>
            </a:r>
          </a:p>
        </p:txBody>
      </p:sp>
    </p:spTree>
    <p:extLst>
      <p:ext uri="{BB962C8B-B14F-4D97-AF65-F5344CB8AC3E}">
        <p14:creationId xmlns:p14="http://schemas.microsoft.com/office/powerpoint/2010/main" val="62991092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C2B6-8124-E7BE-32D8-314695478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FB84BCF-6B2F-0FEF-4F18-CF0ADCC9D767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354E09B-055C-F463-2089-AFC939D7D0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8001AF2-3025-C9FD-FAF2-A878A72A9F7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5221DE7-5664-F070-3CA1-19AFC86FCCFC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AB19DE-834E-94B3-93CB-BDCA293119B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46320A6-5B4B-E4BB-6BEE-C019D59C0821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7D1060B-8245-B198-6409-C158EE34EAEB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Strengths</a:t>
            </a:r>
          </a:p>
        </p:txBody>
      </p:sp>
    </p:spTree>
    <p:extLst>
      <p:ext uri="{BB962C8B-B14F-4D97-AF65-F5344CB8AC3E}">
        <p14:creationId xmlns:p14="http://schemas.microsoft.com/office/powerpoint/2010/main" val="349745290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2DB0-10A2-2483-7711-61AA234E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C8B5FAD-5978-51F1-C2A5-FE00796F1C52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7FCBED-BCA2-DDD4-9685-B4AA2A8F3025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3ACABF7-E3F7-2359-0A12-B17C657C52CB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3712C1E-57A1-8165-AF52-A41446EEF80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22CA33-8A02-8960-2278-97D1B4531EF2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C03D7D7-40E1-06C2-60F6-5B2DD302BF4B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6029266D-A2AD-E341-14E3-3A11B01828CF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Potential Derailers</a:t>
            </a:r>
          </a:p>
        </p:txBody>
      </p:sp>
    </p:spTree>
    <p:extLst>
      <p:ext uri="{BB962C8B-B14F-4D97-AF65-F5344CB8AC3E}">
        <p14:creationId xmlns:p14="http://schemas.microsoft.com/office/powerpoint/2010/main" val="310152291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CAD15-24FD-DEF4-0A61-66BC02FC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0DEC5197-EF74-C2C0-EFFC-E4F68DCC020F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DC48F1-4F34-FDDB-3C61-99410E77E240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401FEB6-C853-EF77-822D-CB130D590409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F669197-F068-0433-A27E-F372CCC5CA5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78162BA-985E-2A00-E6CE-5DDB9B0E5511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49A1117-8B15-D8F0-D420-845A5E07296E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BD51F7D-F8B8-7495-087F-8B74B1A28641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Leadership Style</a:t>
            </a:r>
          </a:p>
        </p:txBody>
      </p:sp>
    </p:spTree>
    <p:extLst>
      <p:ext uri="{BB962C8B-B14F-4D97-AF65-F5344CB8AC3E}">
        <p14:creationId xmlns:p14="http://schemas.microsoft.com/office/powerpoint/2010/main" val="156864390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8C21-658B-92EC-6BB7-C1AB401C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48CE6BEA-C08D-18CE-53D6-068E617CCCB0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C0FC5E9-CDF3-FD57-50BB-0D646D99D784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905B584-C6D7-C435-B124-A7B3A16DD99A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A291405-7093-1D3E-47BD-77D3F5657043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93A18F0-AF91-3C77-A630-0DA16BBA8E8E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38E1C8A-EAE5-84D1-C204-A9315A4B3EF8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55D72C6-23A5-FA3B-5749-53DD53B468C4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Fit</a:t>
            </a:r>
          </a:p>
        </p:txBody>
      </p:sp>
    </p:spTree>
    <p:extLst>
      <p:ext uri="{BB962C8B-B14F-4D97-AF65-F5344CB8AC3E}">
        <p14:creationId xmlns:p14="http://schemas.microsoft.com/office/powerpoint/2010/main" val="354115834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87500-6233-AE0A-42C5-9F91A47C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41C8817-34D5-883B-BAC4-F6747F2A8C98}"/>
              </a:ext>
            </a:extLst>
          </p:cNvPr>
          <p:cNvGrpSpPr/>
          <p:nvPr/>
        </p:nvGrpSpPr>
        <p:grpSpPr>
          <a:xfrm>
            <a:off x="11894580" y="5257737"/>
            <a:ext cx="297421" cy="1600263"/>
            <a:chOff x="0" y="0"/>
            <a:chExt cx="117500" cy="632202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463A858-2E3F-9BB8-B3FE-A97771195D31}"/>
                </a:ext>
              </a:extLst>
            </p:cNvPr>
            <p:cNvSpPr/>
            <p:nvPr/>
          </p:nvSpPr>
          <p:spPr>
            <a:xfrm>
              <a:off x="0" y="0"/>
              <a:ext cx="117500" cy="632202"/>
            </a:xfrm>
            <a:custGeom>
              <a:avLst/>
              <a:gdLst/>
              <a:ahLst/>
              <a:cxnLst/>
              <a:rect l="l" t="t" r="r" b="b"/>
              <a:pathLst>
                <a:path w="117500" h="632202">
                  <a:moveTo>
                    <a:pt x="0" y="0"/>
                  </a:moveTo>
                  <a:lnTo>
                    <a:pt x="117500" y="0"/>
                  </a:lnTo>
                  <a:lnTo>
                    <a:pt x="117500" y="632202"/>
                  </a:lnTo>
                  <a:lnTo>
                    <a:pt x="0" y="632202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7CB62F7-7F82-4D22-80E7-4A8D2BE555EE}"/>
                </a:ext>
              </a:extLst>
            </p:cNvPr>
            <p:cNvSpPr txBox="1"/>
            <p:nvPr/>
          </p:nvSpPr>
          <p:spPr>
            <a:xfrm>
              <a:off x="0" y="-57150"/>
              <a:ext cx="117500" cy="6893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98FC1BB-CFA6-5BB1-65B2-813080529B8E}"/>
              </a:ext>
            </a:extLst>
          </p:cNvPr>
          <p:cNvGrpSpPr/>
          <p:nvPr/>
        </p:nvGrpSpPr>
        <p:grpSpPr>
          <a:xfrm>
            <a:off x="0" y="-144660"/>
            <a:ext cx="12192000" cy="2407773"/>
            <a:chOff x="0" y="-57150"/>
            <a:chExt cx="4816593" cy="95121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619474C-DC66-F23F-D87E-990F1D7B3A8D}"/>
                </a:ext>
              </a:extLst>
            </p:cNvPr>
            <p:cNvSpPr/>
            <p:nvPr/>
          </p:nvSpPr>
          <p:spPr>
            <a:xfrm>
              <a:off x="0" y="0"/>
              <a:ext cx="4816592" cy="411417"/>
            </a:xfrm>
            <a:custGeom>
              <a:avLst/>
              <a:gdLst/>
              <a:ahLst/>
              <a:cxnLst/>
              <a:rect l="l" t="t" r="r" b="b"/>
              <a:pathLst>
                <a:path w="4816592" h="894069">
                  <a:moveTo>
                    <a:pt x="0" y="0"/>
                  </a:moveTo>
                  <a:lnTo>
                    <a:pt x="4816592" y="0"/>
                  </a:lnTo>
                  <a:lnTo>
                    <a:pt x="4816592" y="894069"/>
                  </a:lnTo>
                  <a:lnTo>
                    <a:pt x="0" y="894069"/>
                  </a:lnTo>
                  <a:close/>
                </a:path>
              </a:pathLst>
            </a:custGeom>
            <a:solidFill>
              <a:srgbClr val="073062"/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50CDA77-A3DA-D1A4-D3FB-051C18EB3C02}"/>
                </a:ext>
              </a:extLst>
            </p:cNvPr>
            <p:cNvSpPr txBox="1"/>
            <p:nvPr/>
          </p:nvSpPr>
          <p:spPr>
            <a:xfrm>
              <a:off x="0" y="-57150"/>
              <a:ext cx="4816593" cy="95121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47"/>
                </a:lnSpc>
              </a:pPr>
              <a:endParaRPr sz="1200"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587B3A7-1D23-345D-D1B6-54FF97C9835C}"/>
              </a:ext>
            </a:extLst>
          </p:cNvPr>
          <p:cNvSpPr txBox="1"/>
          <p:nvPr/>
        </p:nvSpPr>
        <p:spPr>
          <a:xfrm>
            <a:off x="685800" y="330200"/>
            <a:ext cx="1099819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44"/>
              </a:lnSpc>
            </a:pPr>
            <a:r>
              <a:rPr lang="en-US" sz="3466" b="1" dirty="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Roles That Would Not Fit</a:t>
            </a:r>
          </a:p>
        </p:txBody>
      </p:sp>
    </p:spTree>
    <p:extLst>
      <p:ext uri="{BB962C8B-B14F-4D97-AF65-F5344CB8AC3E}">
        <p14:creationId xmlns:p14="http://schemas.microsoft.com/office/powerpoint/2010/main" val="201588655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nowthee Report Temaplate in powerpoint" id="{1090DACB-F443-FD4B-95BD-B1D39116B103}" vid="{FD13D500-9FF0-1248-AD86-97B5D813BA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61</Words>
  <Application>Microsoft Macintosh PowerPoint</Application>
  <PresentationFormat>Widescreen</PresentationFormat>
  <Paragraphs>32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Poppins Semi-Bold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Yaziji, Michael</dc:creator>
  <cp:lastModifiedBy>Yaziji, Michael</cp:lastModifiedBy>
  <cp:revision>20</cp:revision>
  <dcterms:created xsi:type="dcterms:W3CDTF">2025-04-22T20:19:25Z</dcterms:created>
  <dcterms:modified xsi:type="dcterms:W3CDTF">2025-05-08T07:22:30Z</dcterms:modified>
</cp:coreProperties>
</file>