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3098125" cy="12966700"/>
  <p:notesSz cx="6858000" cy="9144000"/>
  <p:defaultTextStyle>
    <a:defPPr>
      <a:defRPr lang="zh-CN"/>
    </a:defPPr>
    <a:lvl1pPr marL="0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29970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60575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90545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21150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51120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81725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11695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242300" algn="l" defTabSz="10299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6">
          <p15:clr>
            <a:srgbClr val="A4A3A4"/>
          </p15:clr>
        </p15:guide>
        <p15:guide id="2" pos="7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2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93" y="144"/>
      </p:cViewPr>
      <p:guideLst>
        <p:guide orient="horz" pos="4086"/>
        <p:guide pos="7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2360" y="4028083"/>
            <a:ext cx="19633406" cy="277943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64719" y="7347797"/>
            <a:ext cx="16168688" cy="3313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60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9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2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51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11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4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79992" y="3878004"/>
            <a:ext cx="29101233" cy="8260868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468280" y="3878004"/>
            <a:ext cx="86926744" cy="8260868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593" y="8332306"/>
            <a:ext cx="19633406" cy="2575331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4593" y="5495841"/>
            <a:ext cx="19633406" cy="283646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99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6057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905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2115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511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8172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116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423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8279" y="22589672"/>
            <a:ext cx="58013987" cy="63897016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67236" y="22589672"/>
            <a:ext cx="58013990" cy="63897016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06" y="519269"/>
            <a:ext cx="20788313" cy="2161117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07" y="2902501"/>
            <a:ext cx="10205683" cy="1209624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9970" indent="0">
              <a:buNone/>
              <a:defRPr sz="4500" b="1"/>
            </a:lvl2pPr>
            <a:lvl3pPr marL="2060575" indent="0">
              <a:buNone/>
              <a:defRPr sz="4000" b="1"/>
            </a:lvl3pPr>
            <a:lvl4pPr marL="3090545" indent="0">
              <a:buNone/>
              <a:defRPr sz="3600" b="1"/>
            </a:lvl4pPr>
            <a:lvl5pPr marL="4121150" indent="0">
              <a:buNone/>
              <a:defRPr sz="3600" b="1"/>
            </a:lvl5pPr>
            <a:lvl6pPr marL="5151120" indent="0">
              <a:buNone/>
              <a:defRPr sz="3600" b="1"/>
            </a:lvl6pPr>
            <a:lvl7pPr marL="6181725" indent="0">
              <a:buNone/>
              <a:defRPr sz="3600" b="1"/>
            </a:lvl7pPr>
            <a:lvl8pPr marL="7211695" indent="0">
              <a:buNone/>
              <a:defRPr sz="3600" b="1"/>
            </a:lvl8pPr>
            <a:lvl9pPr marL="8242300" indent="0">
              <a:buNone/>
              <a:defRPr sz="3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54907" y="4112125"/>
            <a:ext cx="10205683" cy="747086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1733528" y="2902501"/>
            <a:ext cx="10209692" cy="1209624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9970" indent="0">
              <a:buNone/>
              <a:defRPr sz="4500" b="1"/>
            </a:lvl2pPr>
            <a:lvl3pPr marL="2060575" indent="0">
              <a:buNone/>
              <a:defRPr sz="4000" b="1"/>
            </a:lvl3pPr>
            <a:lvl4pPr marL="3090545" indent="0">
              <a:buNone/>
              <a:defRPr sz="3600" b="1"/>
            </a:lvl4pPr>
            <a:lvl5pPr marL="4121150" indent="0">
              <a:buNone/>
              <a:defRPr sz="3600" b="1"/>
            </a:lvl5pPr>
            <a:lvl6pPr marL="5151120" indent="0">
              <a:buNone/>
              <a:defRPr sz="3600" b="1"/>
            </a:lvl6pPr>
            <a:lvl7pPr marL="6181725" indent="0">
              <a:buNone/>
              <a:defRPr sz="3600" b="1"/>
            </a:lvl7pPr>
            <a:lvl8pPr marL="7211695" indent="0">
              <a:buNone/>
              <a:defRPr sz="3600" b="1"/>
            </a:lvl8pPr>
            <a:lvl9pPr marL="8242300" indent="0">
              <a:buNone/>
              <a:defRPr sz="3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1733528" y="4112125"/>
            <a:ext cx="10209692" cy="747086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08" y="516267"/>
            <a:ext cx="7599124" cy="219713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0726" y="516268"/>
            <a:ext cx="12912493" cy="11066719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08" y="2713403"/>
            <a:ext cx="7599124" cy="8869584"/>
          </a:xfrm>
        </p:spPr>
        <p:txBody>
          <a:bodyPr/>
          <a:lstStyle>
            <a:lvl1pPr marL="0" indent="0">
              <a:buNone/>
              <a:defRPr sz="3200"/>
            </a:lvl1pPr>
            <a:lvl2pPr marL="1029970" indent="0">
              <a:buNone/>
              <a:defRPr sz="2700"/>
            </a:lvl2pPr>
            <a:lvl3pPr marL="2060575" indent="0">
              <a:buNone/>
              <a:defRPr sz="2300"/>
            </a:lvl3pPr>
            <a:lvl4pPr marL="3090545" indent="0">
              <a:buNone/>
              <a:defRPr sz="2000"/>
            </a:lvl4pPr>
            <a:lvl5pPr marL="4121150" indent="0">
              <a:buNone/>
              <a:defRPr sz="2000"/>
            </a:lvl5pPr>
            <a:lvl6pPr marL="5151120" indent="0">
              <a:buNone/>
              <a:defRPr sz="2000"/>
            </a:lvl6pPr>
            <a:lvl7pPr marL="6181725" indent="0">
              <a:buNone/>
              <a:defRPr sz="2000"/>
            </a:lvl7pPr>
            <a:lvl8pPr marL="7211695" indent="0">
              <a:buNone/>
              <a:defRPr sz="2000"/>
            </a:lvl8pPr>
            <a:lvl9pPr marL="8242300" indent="0">
              <a:buNone/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394" y="9076690"/>
            <a:ext cx="13858875" cy="107155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27394" y="1158599"/>
            <a:ext cx="13858875" cy="7780020"/>
          </a:xfrm>
        </p:spPr>
        <p:txBody>
          <a:bodyPr/>
          <a:lstStyle>
            <a:lvl1pPr marL="0" indent="0">
              <a:buNone/>
              <a:defRPr sz="7200"/>
            </a:lvl1pPr>
            <a:lvl2pPr marL="1029970" indent="0">
              <a:buNone/>
              <a:defRPr sz="6300"/>
            </a:lvl2pPr>
            <a:lvl3pPr marL="2060575" indent="0">
              <a:buNone/>
              <a:defRPr sz="5400"/>
            </a:lvl3pPr>
            <a:lvl4pPr marL="3090545" indent="0">
              <a:buNone/>
              <a:defRPr sz="4500"/>
            </a:lvl4pPr>
            <a:lvl5pPr marL="4121150" indent="0">
              <a:buNone/>
              <a:defRPr sz="4500"/>
            </a:lvl5pPr>
            <a:lvl6pPr marL="5151120" indent="0">
              <a:buNone/>
              <a:defRPr sz="4500"/>
            </a:lvl6pPr>
            <a:lvl7pPr marL="6181725" indent="0">
              <a:buNone/>
              <a:defRPr sz="4500"/>
            </a:lvl7pPr>
            <a:lvl8pPr marL="7211695" indent="0">
              <a:buNone/>
              <a:defRPr sz="4500"/>
            </a:lvl8pPr>
            <a:lvl9pPr marL="8242300" indent="0">
              <a:buNone/>
              <a:defRPr sz="4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27394" y="10148245"/>
            <a:ext cx="13858875" cy="1521785"/>
          </a:xfrm>
        </p:spPr>
        <p:txBody>
          <a:bodyPr/>
          <a:lstStyle>
            <a:lvl1pPr marL="0" indent="0">
              <a:buNone/>
              <a:defRPr sz="3200"/>
            </a:lvl1pPr>
            <a:lvl2pPr marL="1029970" indent="0">
              <a:buNone/>
              <a:defRPr sz="2700"/>
            </a:lvl2pPr>
            <a:lvl3pPr marL="2060575" indent="0">
              <a:buNone/>
              <a:defRPr sz="2300"/>
            </a:lvl3pPr>
            <a:lvl4pPr marL="3090545" indent="0">
              <a:buNone/>
              <a:defRPr sz="2000"/>
            </a:lvl4pPr>
            <a:lvl5pPr marL="4121150" indent="0">
              <a:buNone/>
              <a:defRPr sz="2000"/>
            </a:lvl5pPr>
            <a:lvl6pPr marL="5151120" indent="0">
              <a:buNone/>
              <a:defRPr sz="2000"/>
            </a:lvl6pPr>
            <a:lvl7pPr marL="6181725" indent="0">
              <a:buNone/>
              <a:defRPr sz="2000"/>
            </a:lvl7pPr>
            <a:lvl8pPr marL="7211695" indent="0">
              <a:buNone/>
              <a:defRPr sz="2000"/>
            </a:lvl8pPr>
            <a:lvl9pPr marL="8242300" indent="0">
              <a:buNone/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54906" y="519269"/>
            <a:ext cx="20788313" cy="2161117"/>
          </a:xfrm>
          <a:prstGeom prst="rect">
            <a:avLst/>
          </a:prstGeom>
        </p:spPr>
        <p:txBody>
          <a:bodyPr vert="horz" lIns="206055" tIns="103027" rIns="206055" bIns="103027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06" y="3025564"/>
            <a:ext cx="20788313" cy="8557423"/>
          </a:xfrm>
          <a:prstGeom prst="rect">
            <a:avLst/>
          </a:prstGeom>
        </p:spPr>
        <p:txBody>
          <a:bodyPr vert="horz" lIns="206055" tIns="103027" rIns="206055" bIns="103027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54906" y="12018211"/>
            <a:ext cx="5389563" cy="690357"/>
          </a:xfrm>
          <a:prstGeom prst="rect">
            <a:avLst/>
          </a:prstGeom>
        </p:spPr>
        <p:txBody>
          <a:bodyPr vert="horz" lIns="206055" tIns="103027" rIns="206055" bIns="10302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0510-5BB1-344B-AF8D-53851676E396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891860" y="12018211"/>
            <a:ext cx="7314406" cy="690357"/>
          </a:xfrm>
          <a:prstGeom prst="rect">
            <a:avLst/>
          </a:prstGeom>
        </p:spPr>
        <p:txBody>
          <a:bodyPr vert="horz" lIns="206055" tIns="103027" rIns="206055" bIns="10302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553656" y="12018211"/>
            <a:ext cx="5389563" cy="690357"/>
          </a:xfrm>
          <a:prstGeom prst="rect">
            <a:avLst/>
          </a:prstGeom>
        </p:spPr>
        <p:txBody>
          <a:bodyPr vert="horz" lIns="206055" tIns="103027" rIns="206055" bIns="10302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E221-1F34-264D-B943-419F8EBC25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997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2795" indent="-772795" algn="l" defTabSz="1029970" rtl="0" eaLnBrk="1" latinLnBrk="0" hangingPunct="1">
        <a:spcBef>
          <a:spcPct val="20000"/>
        </a:spcBef>
        <a:buFont typeface="Arial" panose="020B0604020202020204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4495" indent="-643890" algn="l" defTabSz="1029970" rtl="0" eaLnBrk="1" latinLnBrk="0" hangingPunct="1">
        <a:spcBef>
          <a:spcPct val="20000"/>
        </a:spcBef>
        <a:buFont typeface="Arial" panose="020B0604020202020204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5560" indent="-514985" algn="l" defTabSz="1029970" rtl="0" eaLnBrk="1" latinLnBrk="0" hangingPunct="1">
        <a:spcBef>
          <a:spcPct val="20000"/>
        </a:spcBef>
        <a:buFont typeface="Arial" panose="020B0604020202020204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6165" indent="-514985" algn="l" defTabSz="1029970" rtl="0" eaLnBrk="1" latinLnBrk="0" hangingPunct="1">
        <a:spcBef>
          <a:spcPct val="20000"/>
        </a:spcBef>
        <a:buFont typeface="Arial" panose="020B0604020202020204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36135" indent="-514985" algn="l" defTabSz="1029970" rtl="0" eaLnBrk="1" latinLnBrk="0" hangingPunct="1">
        <a:spcBef>
          <a:spcPct val="20000"/>
        </a:spcBef>
        <a:buFont typeface="Arial" panose="020B0604020202020204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66740" indent="-514985" algn="l" defTabSz="1029970" rtl="0" eaLnBrk="1" latinLnBrk="0" hangingPunct="1">
        <a:spcBef>
          <a:spcPct val="20000"/>
        </a:spcBef>
        <a:buFont typeface="Arial" panose="020B0604020202020204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96710" indent="-514985" algn="l" defTabSz="1029970" rtl="0" eaLnBrk="1" latinLnBrk="0" hangingPunct="1">
        <a:spcBef>
          <a:spcPct val="20000"/>
        </a:spcBef>
        <a:buFont typeface="Arial" panose="020B0604020202020204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27315" indent="-514985" algn="l" defTabSz="1029970" rtl="0" eaLnBrk="1" latinLnBrk="0" hangingPunct="1">
        <a:spcBef>
          <a:spcPct val="20000"/>
        </a:spcBef>
        <a:buFont typeface="Arial" panose="020B0604020202020204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57285" indent="-514985" algn="l" defTabSz="1029970" rtl="0" eaLnBrk="1" latinLnBrk="0" hangingPunct="1">
        <a:spcBef>
          <a:spcPct val="20000"/>
        </a:spcBef>
        <a:buFont typeface="Arial" panose="020B0604020202020204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970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60575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90545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21150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51120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81725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11695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242300" algn="l" defTabSz="10299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 descr="上领绝育券-01.jpg">
            <a:extLst>
              <a:ext uri="{FF2B5EF4-FFF2-40B4-BE49-F238E27FC236}">
                <a16:creationId xmlns:a16="http://schemas.microsoft.com/office/drawing/2014/main" id="{AB58064B-1DAD-438A-A119-7805B7B9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4"/>
            <a:ext cx="23152748" cy="129604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71387" y="7904374"/>
            <a:ext cx="1098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-300" dirty="0">
                <a:solidFill>
                  <a:schemeClr val="tx1">
                    <a:lumMod val="50000"/>
                    <a:lumOff val="50000"/>
                  </a:schemeClr>
                </a:solidFill>
                <a:ea typeface="黑体-简 细体"/>
              </a:rPr>
              <a:t>申请人：常超 13122106049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71387" y="9089410"/>
            <a:ext cx="1120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-300" dirty="0">
                <a:solidFill>
                  <a:schemeClr val="tx1">
                    <a:lumMod val="50000"/>
                    <a:lumOff val="50000"/>
                  </a:schemeClr>
                </a:solidFill>
                <a:ea typeface="黑体-简 细体"/>
              </a:rPr>
              <a:t>申请医院：住院 |苗苗宠物医院（闵行）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71385" y="10169455"/>
            <a:ext cx="1120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-300" dirty="0">
                <a:solidFill>
                  <a:schemeClr val="tx1">
                    <a:lumMod val="50000"/>
                    <a:lumOff val="50000"/>
                  </a:schemeClr>
                </a:solidFill>
                <a:ea typeface="黑体-简 细体"/>
              </a:rPr>
              <a:t>使用有效期：</a:t>
            </a:r>
            <a:r>
              <a:rPr kumimoji="1" lang="en-US" altLang="zh-CN" spc="-300" dirty="0">
                <a:solidFill>
                  <a:schemeClr val="tx1">
                    <a:lumMod val="50000"/>
                    <a:lumOff val="50000"/>
                  </a:schemeClr>
                </a:solidFill>
                <a:ea typeface="黑体-简 细体"/>
              </a:rPr>
              <a:t>20191118-1130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473984" y="5016435"/>
            <a:ext cx="69014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b="1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黑体-简 细体"/>
              </a:rPr>
              <a:t>CMM001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>DETAO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0 0</dc:creator>
  <cp:lastModifiedBy>李 凇婉</cp:lastModifiedBy>
  <cp:revision>57</cp:revision>
  <dcterms:created xsi:type="dcterms:W3CDTF">2018-09-20T14:25:00Z</dcterms:created>
  <dcterms:modified xsi:type="dcterms:W3CDTF">2021-05-10T13:33:25Z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