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9144000" cy="5148263"/>
  <p:notesSz cx="6858000" cy="9144000"/>
  <p:defaultTextStyle>
    <a:defPPr>
      <a:defRPr lang="zh-CN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097"/>
            <a:ext cx="1971675" cy="43629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097"/>
            <a:ext cx="5800725" cy="436291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5285"/>
            <a:ext cx="7886700" cy="112618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3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486"/>
            <a:ext cx="3886200" cy="326652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0486"/>
            <a:ext cx="3886200" cy="326652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3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098"/>
            <a:ext cx="7886700" cy="99509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2040"/>
            <a:ext cx="3868340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80546"/>
            <a:ext cx="3868340" cy="2766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40"/>
            <a:ext cx="3887391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546"/>
            <a:ext cx="3887391" cy="2766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7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9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479"/>
            <a:ext cx="294917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1255"/>
            <a:ext cx="4629150" cy="365860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479"/>
            <a:ext cx="294917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8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9A17-4AB8-41A6-94B7-9A6453635CC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8081-2737-4FF5-9E15-AF4C8ED3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53" y="1173597"/>
            <a:ext cx="4323365" cy="38548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8372" y="493987"/>
            <a:ext cx="4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Attention Mask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5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72" y="493987"/>
            <a:ext cx="4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Positional Encoding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19" y="1419471"/>
            <a:ext cx="5250107" cy="11976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2556" y="3019340"/>
            <a:ext cx="8083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fixed offset k,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pos+k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can be represented as a linear function of 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</a:t>
            </a:r>
            <a:r>
              <a:rPr lang="en-US" altLang="zh-CN" sz="1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2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72" y="493987"/>
            <a:ext cx="4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Positional Encoding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2" y="1499003"/>
            <a:ext cx="7870114" cy="27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72" y="493987"/>
            <a:ext cx="4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Why Self-Attention?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" y="1371600"/>
            <a:ext cx="8062071" cy="27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2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72" y="493987"/>
            <a:ext cx="4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Optimizer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39" y="2026021"/>
            <a:ext cx="4738523" cy="2948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5334"/>
          <a:stretch/>
        </p:blipFill>
        <p:spPr>
          <a:xfrm>
            <a:off x="931643" y="1173951"/>
            <a:ext cx="752918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72" y="493987"/>
            <a:ext cx="4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Constituency Parser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00" y="1333089"/>
            <a:ext cx="7418940" cy="32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1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72" y="493987"/>
            <a:ext cx="4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Attention Visualization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12" y="1176335"/>
            <a:ext cx="6832381" cy="36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72" y="493987"/>
            <a:ext cx="4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Attention Visualization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92" y="-19573"/>
            <a:ext cx="4966466" cy="51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8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34</Words>
  <Application>Microsoft Office PowerPoint</Application>
  <PresentationFormat>自定义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俊峰</dc:creator>
  <cp:lastModifiedBy>田 俊峰</cp:lastModifiedBy>
  <cp:revision>4</cp:revision>
  <dcterms:created xsi:type="dcterms:W3CDTF">2018-04-25T15:41:47Z</dcterms:created>
  <dcterms:modified xsi:type="dcterms:W3CDTF">2018-04-25T16:29:21Z</dcterms:modified>
</cp:coreProperties>
</file>