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7"/>
    <p:restoredTop sz="86512"/>
  </p:normalViewPr>
  <p:slideViewPr>
    <p:cSldViewPr snapToGrid="0" snapToObjects="1">
      <p:cViewPr varScale="1">
        <p:scale>
          <a:sx n="74" d="100"/>
          <a:sy n="74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0F0A3-ECD0-8148-A3E1-1256287D4969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87747-E125-CA41-9D4A-48072CD1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87747-E125-CA41-9D4A-48072CD1BA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87747-E125-CA41-9D4A-48072CD1BA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2" y="404805"/>
            <a:ext cx="10318418" cy="4394988"/>
          </a:xfrm>
        </p:spPr>
        <p:txBody>
          <a:bodyPr/>
          <a:lstStyle/>
          <a:p>
            <a:r>
              <a:rPr lang="en-US" altLang="zh-CN" dirty="0" smtClean="0"/>
              <a:t>Hungry spoon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3987384"/>
            <a:ext cx="8045373" cy="1624819"/>
          </a:xfrm>
        </p:spPr>
        <p:txBody>
          <a:bodyPr>
            <a:normAutofit/>
          </a:bodyPr>
          <a:lstStyle/>
          <a:p>
            <a:r>
              <a:rPr lang="en-US" dirty="0" err="1" smtClean="0"/>
              <a:t>Hengyu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endParaRPr lang="en-US" dirty="0" smtClean="0"/>
          </a:p>
          <a:p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chen</a:t>
            </a:r>
            <a:endParaRPr lang="en-US" dirty="0" smtClean="0"/>
          </a:p>
          <a:p>
            <a:r>
              <a:rPr lang="en-US" dirty="0" smtClean="0"/>
              <a:t>Michael dong</a:t>
            </a:r>
          </a:p>
          <a:p>
            <a:r>
              <a:rPr lang="en-US" dirty="0" err="1" smtClean="0"/>
              <a:t>Minglu</a:t>
            </a:r>
            <a:r>
              <a:rPr lang="en-US" dirty="0" smtClean="0"/>
              <a:t>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8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Deployment: Amazon EC2</a:t>
            </a:r>
          </a:p>
          <a:p>
            <a:r>
              <a:rPr lang="en-US" sz="2800" dirty="0" smtClean="0"/>
              <a:t>AOP</a:t>
            </a:r>
          </a:p>
          <a:p>
            <a:r>
              <a:rPr lang="en-US" sz="2800" dirty="0" smtClean="0"/>
              <a:t>MVC</a:t>
            </a:r>
          </a:p>
          <a:p>
            <a:r>
              <a:rPr lang="en-US" sz="2800" dirty="0" smtClean="0"/>
              <a:t>ORM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ransactions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563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9" y="3217860"/>
            <a:ext cx="7106503" cy="32707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5753" y="3217860"/>
            <a:ext cx="4727272" cy="27248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Major feature I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0" dirty="0"/>
              <a:t>User registration </a:t>
            </a:r>
            <a:br>
              <a:rPr lang="en-US" sz="2800" b="0" dirty="0"/>
            </a:br>
            <a:r>
              <a:rPr lang="en-US" sz="2800" b="0" dirty="0"/>
              <a:t>Email confirmation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30" y="218347"/>
            <a:ext cx="3792640" cy="2767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962" y="218347"/>
            <a:ext cx="5468655" cy="27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3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724" y="379561"/>
            <a:ext cx="4192436" cy="2258193"/>
          </a:xfrm>
        </p:spPr>
        <p:txBody>
          <a:bodyPr>
            <a:noAutofit/>
          </a:bodyPr>
          <a:lstStyle/>
          <a:p>
            <a:r>
              <a:rPr lang="en-US" sz="2800" dirty="0" smtClean="0"/>
              <a:t>Major Feature II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Menu Provisioning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3933644"/>
            <a:ext cx="3092115" cy="19718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1" y="106269"/>
            <a:ext cx="6156025" cy="3270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41" y="3552155"/>
            <a:ext cx="6142008" cy="33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0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6521" y="517586"/>
            <a:ext cx="4600754" cy="119667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Major feature III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Order food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6521" y="2361301"/>
            <a:ext cx="4324709" cy="41641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Checkbox to select food</a:t>
            </a:r>
          </a:p>
          <a:p>
            <a:r>
              <a:rPr lang="en-US" sz="2400" dirty="0" smtClean="0"/>
              <a:t>Add count by clicking or type</a:t>
            </a:r>
          </a:p>
          <a:p>
            <a:r>
              <a:rPr lang="en-US" sz="2400" dirty="0" smtClean="0"/>
              <a:t>Select </a:t>
            </a:r>
            <a:r>
              <a:rPr lang="en-US" sz="2400" dirty="0"/>
              <a:t>p</a:t>
            </a:r>
            <a:r>
              <a:rPr lang="en-US" sz="2400" dirty="0" smtClean="0"/>
              <a:t>ickup time</a:t>
            </a:r>
          </a:p>
          <a:p>
            <a:r>
              <a:rPr lang="en-US" sz="2400" dirty="0" smtClean="0"/>
              <a:t>Show total dynamically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66" y="293299"/>
            <a:ext cx="6775969" cy="4038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65" y="2936946"/>
            <a:ext cx="6775969" cy="3588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751" y="5144075"/>
            <a:ext cx="4445479" cy="13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6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07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136</TotalTime>
  <Words>49</Words>
  <Application>Microsoft Macintosh PowerPoint</Application>
  <PresentationFormat>Widescreen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Gill Sans MT</vt:lpstr>
      <vt:lpstr>Impact</vt:lpstr>
      <vt:lpstr>华文中宋</vt:lpstr>
      <vt:lpstr>宋体</vt:lpstr>
      <vt:lpstr>Arial</vt:lpstr>
      <vt:lpstr>Badge</vt:lpstr>
      <vt:lpstr>Hungry spoon</vt:lpstr>
      <vt:lpstr>introduction</vt:lpstr>
      <vt:lpstr>Major feature I  User registration  Email confirmation </vt:lpstr>
      <vt:lpstr>Major Feature II  Menu Provisioning</vt:lpstr>
      <vt:lpstr>Major feature III  Order food</vt:lpstr>
      <vt:lpstr>High level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spoon</dc:title>
  <dc:creator>Microsoft Office User</dc:creator>
  <cp:lastModifiedBy>Microsoft Office User</cp:lastModifiedBy>
  <cp:revision>8</cp:revision>
  <dcterms:created xsi:type="dcterms:W3CDTF">2016-05-10T01:13:53Z</dcterms:created>
  <dcterms:modified xsi:type="dcterms:W3CDTF">2016-05-10T03:30:20Z</dcterms:modified>
</cp:coreProperties>
</file>