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2"/>
  </p:notesMasterIdLst>
  <p:sldIdLst>
    <p:sldId id="256" r:id="rId2"/>
    <p:sldId id="257" r:id="rId3"/>
    <p:sldId id="258" r:id="rId4"/>
    <p:sldId id="266" r:id="rId5"/>
    <p:sldId id="269" r:id="rId6"/>
    <p:sldId id="270" r:id="rId7"/>
    <p:sldId id="272" r:id="rId8"/>
    <p:sldId id="271" r:id="rId9"/>
    <p:sldId id="260" r:id="rId10"/>
    <p:sldId id="259" r:id="rId11"/>
    <p:sldId id="273" r:id="rId12"/>
    <p:sldId id="274" r:id="rId13"/>
    <p:sldId id="277" r:id="rId14"/>
    <p:sldId id="276" r:id="rId15"/>
    <p:sldId id="261" r:id="rId16"/>
    <p:sldId id="275" r:id="rId17"/>
    <p:sldId id="264" r:id="rId18"/>
    <p:sldId id="267" r:id="rId19"/>
    <p:sldId id="278" r:id="rId20"/>
    <p:sldId id="27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8" autoAdjust="0"/>
    <p:restoredTop sz="74398" autoAdjust="0"/>
  </p:normalViewPr>
  <p:slideViewPr>
    <p:cSldViewPr>
      <p:cViewPr varScale="1">
        <p:scale>
          <a:sx n="90" d="100"/>
          <a:sy n="90" d="100"/>
        </p:scale>
        <p:origin x="-2040"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75868A-2180-4C9E-A702-37511153E889}" type="doc">
      <dgm:prSet loTypeId="urn:microsoft.com/office/officeart/2005/8/layout/hProcess11" loCatId="process" qsTypeId="urn:microsoft.com/office/officeart/2005/8/quickstyle/simple1" qsCatId="simple" csTypeId="urn:microsoft.com/office/officeart/2005/8/colors/accent4_2" csCatId="accent4" phldr="1"/>
      <dgm:spPr/>
    </dgm:pt>
    <dgm:pt modelId="{95A33F48-D5BC-45A1-B103-373CDB83D5CA}">
      <dgm:prSet phldrT="[Text]" custT="1"/>
      <dgm:spPr/>
      <dgm:t>
        <a:bodyPr/>
        <a:lstStyle/>
        <a:p>
          <a:r>
            <a:rPr lang="en-US" sz="1800" b="1" dirty="0" smtClean="0">
              <a:solidFill>
                <a:srgbClr val="FF0000"/>
              </a:solidFill>
            </a:rPr>
            <a:t>2006</a:t>
          </a:r>
          <a:r>
            <a:rPr lang="en-US" sz="1800" dirty="0" smtClean="0">
              <a:solidFill>
                <a:srgbClr val="FF0000"/>
              </a:solidFill>
            </a:rPr>
            <a:t> </a:t>
          </a:r>
        </a:p>
        <a:p>
          <a:r>
            <a:rPr lang="en-US" sz="1700" b="1" dirty="0" smtClean="0"/>
            <a:t>Term “Cloud Computing” </a:t>
          </a:r>
          <a:r>
            <a:rPr lang="en-US" sz="1700" dirty="0" smtClean="0"/>
            <a:t>first used by Google CEO Eric Schmidt at SES</a:t>
          </a:r>
        </a:p>
      </dgm:t>
    </dgm:pt>
    <dgm:pt modelId="{7E0EB119-FC40-4004-9DB1-EE80D8319746}" type="parTrans" cxnId="{4CDC4139-7E32-41B6-BF66-DDDD942233C1}">
      <dgm:prSet/>
      <dgm:spPr/>
      <dgm:t>
        <a:bodyPr/>
        <a:lstStyle/>
        <a:p>
          <a:endParaRPr lang="en-US"/>
        </a:p>
      </dgm:t>
    </dgm:pt>
    <dgm:pt modelId="{13162E96-7C24-4B69-917F-D214CAB31B32}" type="sibTrans" cxnId="{4CDC4139-7E32-41B6-BF66-DDDD942233C1}">
      <dgm:prSet/>
      <dgm:spPr/>
      <dgm:t>
        <a:bodyPr/>
        <a:lstStyle/>
        <a:p>
          <a:endParaRPr lang="en-US"/>
        </a:p>
      </dgm:t>
    </dgm:pt>
    <dgm:pt modelId="{784CA251-975F-42D0-A009-1811237601C2}">
      <dgm:prSet phldrT="[Text]" custT="1"/>
      <dgm:spPr/>
      <dgm:t>
        <a:bodyPr/>
        <a:lstStyle/>
        <a:p>
          <a:r>
            <a:rPr lang="en-US" sz="1700" b="1" dirty="0" smtClean="0"/>
            <a:t>Amazon Web Services (AWS) EC2 and S3 </a:t>
          </a:r>
          <a:r>
            <a:rPr lang="en-US" sz="1700" dirty="0" smtClean="0"/>
            <a:t>launched</a:t>
          </a:r>
        </a:p>
        <a:p>
          <a:r>
            <a:rPr lang="en-US" sz="1800" b="1" dirty="0" smtClean="0">
              <a:solidFill>
                <a:srgbClr val="FF0000"/>
              </a:solidFill>
            </a:rPr>
            <a:t>2006</a:t>
          </a:r>
          <a:r>
            <a:rPr lang="en-US" sz="1700" dirty="0" smtClean="0"/>
            <a:t> </a:t>
          </a:r>
          <a:endParaRPr lang="en-US" sz="1700" dirty="0"/>
        </a:p>
      </dgm:t>
    </dgm:pt>
    <dgm:pt modelId="{458FE670-5423-413B-B32B-084BB105EB39}" type="parTrans" cxnId="{467D6DB5-B087-49BE-8259-E598A84D5904}">
      <dgm:prSet/>
      <dgm:spPr/>
      <dgm:t>
        <a:bodyPr/>
        <a:lstStyle/>
        <a:p>
          <a:endParaRPr lang="en-US"/>
        </a:p>
      </dgm:t>
    </dgm:pt>
    <dgm:pt modelId="{6B3D291C-5426-4466-BFA3-55A16B862C19}" type="sibTrans" cxnId="{467D6DB5-B087-49BE-8259-E598A84D5904}">
      <dgm:prSet/>
      <dgm:spPr/>
      <dgm:t>
        <a:bodyPr/>
        <a:lstStyle/>
        <a:p>
          <a:endParaRPr lang="en-US"/>
        </a:p>
      </dgm:t>
    </dgm:pt>
    <dgm:pt modelId="{4C0FE686-8E32-4921-8D90-1226A8C5D810}">
      <dgm:prSet phldrT="[Text]" custT="1"/>
      <dgm:spPr/>
      <dgm:t>
        <a:bodyPr/>
        <a:lstStyle/>
        <a:p>
          <a:r>
            <a:rPr lang="en-US" sz="1800" b="1" dirty="0" smtClean="0">
              <a:solidFill>
                <a:srgbClr val="FF0000"/>
              </a:solidFill>
            </a:rPr>
            <a:t>2009</a:t>
          </a:r>
        </a:p>
        <a:p>
          <a:r>
            <a:rPr lang="en-US" sz="1700" b="1" dirty="0" smtClean="0"/>
            <a:t>Google Apps </a:t>
          </a:r>
          <a:r>
            <a:rPr lang="en-US" sz="1700" dirty="0" smtClean="0"/>
            <a:t>released, first web 2.0 consumer service with much improved user experience</a:t>
          </a:r>
        </a:p>
      </dgm:t>
    </dgm:pt>
    <dgm:pt modelId="{34BD2F4E-0F0D-4D35-A542-479966C6FB77}" type="parTrans" cxnId="{2F5295A1-56B9-41EF-BAAF-0DF01E6CCD11}">
      <dgm:prSet/>
      <dgm:spPr/>
      <dgm:t>
        <a:bodyPr/>
        <a:lstStyle/>
        <a:p>
          <a:endParaRPr lang="en-US"/>
        </a:p>
      </dgm:t>
    </dgm:pt>
    <dgm:pt modelId="{839977CE-D81E-4126-B69C-9743D20A9FAB}" type="sibTrans" cxnId="{2F5295A1-56B9-41EF-BAAF-0DF01E6CCD11}">
      <dgm:prSet/>
      <dgm:spPr/>
      <dgm:t>
        <a:bodyPr/>
        <a:lstStyle/>
        <a:p>
          <a:endParaRPr lang="en-US"/>
        </a:p>
      </dgm:t>
    </dgm:pt>
    <dgm:pt modelId="{D76BA767-8924-4ED7-8D2D-B39BE834CC1C}">
      <dgm:prSet custT="1"/>
      <dgm:spPr/>
      <dgm:t>
        <a:bodyPr/>
        <a:lstStyle/>
        <a:p>
          <a:r>
            <a:rPr lang="en-US" sz="1600" b="1" dirty="0" smtClean="0"/>
            <a:t>Salesforce.com</a:t>
          </a:r>
        </a:p>
        <a:p>
          <a:r>
            <a:rPr lang="en-US" sz="1600" dirty="0" smtClean="0"/>
            <a:t>launched, first major web-based enterprise service</a:t>
          </a:r>
        </a:p>
        <a:p>
          <a:r>
            <a:rPr lang="en-US" sz="1800" b="1" dirty="0" smtClean="0">
              <a:solidFill>
                <a:srgbClr val="FF0000"/>
              </a:solidFill>
            </a:rPr>
            <a:t>1999</a:t>
          </a:r>
          <a:endParaRPr lang="en-US" sz="1800" dirty="0">
            <a:solidFill>
              <a:srgbClr val="FF0000"/>
            </a:solidFill>
          </a:endParaRPr>
        </a:p>
      </dgm:t>
    </dgm:pt>
    <dgm:pt modelId="{047C21F5-9B30-4438-9DE3-0D14D40DE5DA}" type="parTrans" cxnId="{C87748F6-0D8C-4DCE-94C9-7479813DB563}">
      <dgm:prSet/>
      <dgm:spPr/>
      <dgm:t>
        <a:bodyPr/>
        <a:lstStyle/>
        <a:p>
          <a:endParaRPr lang="en-US"/>
        </a:p>
      </dgm:t>
    </dgm:pt>
    <dgm:pt modelId="{23D625AB-ABEF-4808-99F0-63151F50F592}" type="sibTrans" cxnId="{C87748F6-0D8C-4DCE-94C9-7479813DB563}">
      <dgm:prSet/>
      <dgm:spPr/>
      <dgm:t>
        <a:bodyPr/>
        <a:lstStyle/>
        <a:p>
          <a:endParaRPr lang="en-US"/>
        </a:p>
      </dgm:t>
    </dgm:pt>
    <dgm:pt modelId="{1A6208D8-DE0D-4BFA-8B69-2308816CD0A9}">
      <dgm:prSet custT="1"/>
      <dgm:spPr/>
      <dgm:t>
        <a:bodyPr/>
        <a:lstStyle/>
        <a:p>
          <a:r>
            <a:rPr lang="en-US" sz="1700" b="1" dirty="0" smtClean="0"/>
            <a:t>OpenStack</a:t>
          </a:r>
          <a:r>
            <a:rPr lang="en-US" sz="1700" dirty="0" smtClean="0"/>
            <a:t> released, the open source platform</a:t>
          </a:r>
        </a:p>
        <a:p>
          <a:r>
            <a:rPr lang="en-US" sz="1800" b="1" dirty="0" smtClean="0">
              <a:solidFill>
                <a:srgbClr val="FF0000"/>
              </a:solidFill>
            </a:rPr>
            <a:t>2010</a:t>
          </a:r>
          <a:endParaRPr lang="en-US" sz="1800" dirty="0">
            <a:solidFill>
              <a:srgbClr val="FF0000"/>
            </a:solidFill>
          </a:endParaRPr>
        </a:p>
      </dgm:t>
    </dgm:pt>
    <dgm:pt modelId="{4A1C1491-AF57-4C61-BFFE-EE7C2A42B603}" type="sibTrans" cxnId="{17B5771C-A0C7-452C-BB9C-30D9F9DE49C6}">
      <dgm:prSet/>
      <dgm:spPr/>
      <dgm:t>
        <a:bodyPr/>
        <a:lstStyle/>
        <a:p>
          <a:endParaRPr lang="en-US"/>
        </a:p>
      </dgm:t>
    </dgm:pt>
    <dgm:pt modelId="{4CA07330-0E80-4B44-BA04-007825A1FA13}" type="parTrans" cxnId="{17B5771C-A0C7-452C-BB9C-30D9F9DE49C6}">
      <dgm:prSet/>
      <dgm:spPr/>
      <dgm:t>
        <a:bodyPr/>
        <a:lstStyle/>
        <a:p>
          <a:endParaRPr lang="en-US"/>
        </a:p>
      </dgm:t>
    </dgm:pt>
    <dgm:pt modelId="{0638C73F-2E1F-4452-9075-F9CD953696B6}" type="pres">
      <dgm:prSet presAssocID="{1D75868A-2180-4C9E-A702-37511153E889}" presName="Name0" presStyleCnt="0">
        <dgm:presLayoutVars>
          <dgm:dir/>
          <dgm:resizeHandles val="exact"/>
        </dgm:presLayoutVars>
      </dgm:prSet>
      <dgm:spPr/>
    </dgm:pt>
    <dgm:pt modelId="{91FA442C-B405-4D3F-9294-76BFCC5262CF}" type="pres">
      <dgm:prSet presAssocID="{1D75868A-2180-4C9E-A702-37511153E889}" presName="arrow" presStyleLbl="bgShp" presStyleIdx="0" presStyleCnt="1"/>
      <dgm:spPr/>
    </dgm:pt>
    <dgm:pt modelId="{6A8D7659-C67B-4F0B-8F8E-FB082E39A2A8}" type="pres">
      <dgm:prSet presAssocID="{1D75868A-2180-4C9E-A702-37511153E889}" presName="points" presStyleCnt="0"/>
      <dgm:spPr/>
    </dgm:pt>
    <dgm:pt modelId="{42BA53E4-BFD2-4DFD-A153-1D448BA3586C}" type="pres">
      <dgm:prSet presAssocID="{D76BA767-8924-4ED7-8D2D-B39BE834CC1C}" presName="compositeA" presStyleCnt="0"/>
      <dgm:spPr/>
    </dgm:pt>
    <dgm:pt modelId="{C25349F6-B247-4E5C-B2B1-7E1723348BD9}" type="pres">
      <dgm:prSet presAssocID="{D76BA767-8924-4ED7-8D2D-B39BE834CC1C}" presName="textA" presStyleLbl="revTx" presStyleIdx="0" presStyleCnt="5" custScaleX="113630">
        <dgm:presLayoutVars>
          <dgm:bulletEnabled val="1"/>
        </dgm:presLayoutVars>
      </dgm:prSet>
      <dgm:spPr/>
      <dgm:t>
        <a:bodyPr/>
        <a:lstStyle/>
        <a:p>
          <a:endParaRPr lang="en-US"/>
        </a:p>
      </dgm:t>
    </dgm:pt>
    <dgm:pt modelId="{50245D9C-B03D-453F-924C-EA16758A6F03}" type="pres">
      <dgm:prSet presAssocID="{D76BA767-8924-4ED7-8D2D-B39BE834CC1C}" presName="circleA" presStyleLbl="node1" presStyleIdx="0" presStyleCnt="5"/>
      <dgm:spPr/>
    </dgm:pt>
    <dgm:pt modelId="{445DE0D6-431C-4F83-9896-0FFBB6C2EDE7}" type="pres">
      <dgm:prSet presAssocID="{D76BA767-8924-4ED7-8D2D-B39BE834CC1C}" presName="spaceA" presStyleCnt="0"/>
      <dgm:spPr/>
    </dgm:pt>
    <dgm:pt modelId="{3FC3E967-E13E-4022-B768-9B59E69C7BCD}" type="pres">
      <dgm:prSet presAssocID="{23D625AB-ABEF-4808-99F0-63151F50F592}" presName="space" presStyleCnt="0"/>
      <dgm:spPr/>
    </dgm:pt>
    <dgm:pt modelId="{6E852BC5-A3DC-44FB-AB36-5B0EEB0BD341}" type="pres">
      <dgm:prSet presAssocID="{95A33F48-D5BC-45A1-B103-373CDB83D5CA}" presName="compositeB" presStyleCnt="0"/>
      <dgm:spPr/>
    </dgm:pt>
    <dgm:pt modelId="{ED0B9350-14B2-4912-A9E9-B228F2CA2632}" type="pres">
      <dgm:prSet presAssocID="{95A33F48-D5BC-45A1-B103-373CDB83D5CA}" presName="textB" presStyleLbl="revTx" presStyleIdx="1" presStyleCnt="5">
        <dgm:presLayoutVars>
          <dgm:bulletEnabled val="1"/>
        </dgm:presLayoutVars>
      </dgm:prSet>
      <dgm:spPr/>
      <dgm:t>
        <a:bodyPr/>
        <a:lstStyle/>
        <a:p>
          <a:endParaRPr lang="en-US"/>
        </a:p>
      </dgm:t>
    </dgm:pt>
    <dgm:pt modelId="{2AF9910C-33A4-4F2C-8C92-B0853CE6FE56}" type="pres">
      <dgm:prSet presAssocID="{95A33F48-D5BC-45A1-B103-373CDB83D5CA}" presName="circleB" presStyleLbl="node1" presStyleIdx="1" presStyleCnt="5"/>
      <dgm:spPr/>
    </dgm:pt>
    <dgm:pt modelId="{A0890458-6F27-4389-8225-08B0A0B83ABE}" type="pres">
      <dgm:prSet presAssocID="{95A33F48-D5BC-45A1-B103-373CDB83D5CA}" presName="spaceB" presStyleCnt="0"/>
      <dgm:spPr/>
    </dgm:pt>
    <dgm:pt modelId="{C52BA574-9816-45F0-84BB-C3D77FF5202A}" type="pres">
      <dgm:prSet presAssocID="{13162E96-7C24-4B69-917F-D214CAB31B32}" presName="space" presStyleCnt="0"/>
      <dgm:spPr/>
    </dgm:pt>
    <dgm:pt modelId="{94694050-8DB8-4406-9F59-7108CECE86C3}" type="pres">
      <dgm:prSet presAssocID="{784CA251-975F-42D0-A009-1811237601C2}" presName="compositeA" presStyleCnt="0"/>
      <dgm:spPr/>
    </dgm:pt>
    <dgm:pt modelId="{833A3E22-5536-412A-B327-3BA7FD1F8041}" type="pres">
      <dgm:prSet presAssocID="{784CA251-975F-42D0-A009-1811237601C2}" presName="textA" presStyleLbl="revTx" presStyleIdx="2" presStyleCnt="5">
        <dgm:presLayoutVars>
          <dgm:bulletEnabled val="1"/>
        </dgm:presLayoutVars>
      </dgm:prSet>
      <dgm:spPr/>
      <dgm:t>
        <a:bodyPr/>
        <a:lstStyle/>
        <a:p>
          <a:endParaRPr lang="en-US"/>
        </a:p>
      </dgm:t>
    </dgm:pt>
    <dgm:pt modelId="{122CB66A-0608-4860-A628-DE3B70F1F963}" type="pres">
      <dgm:prSet presAssocID="{784CA251-975F-42D0-A009-1811237601C2}" presName="circleA" presStyleLbl="node1" presStyleIdx="2" presStyleCnt="5"/>
      <dgm:spPr/>
    </dgm:pt>
    <dgm:pt modelId="{4CCAE8C4-A89E-48A1-BEED-D88101CA4E92}" type="pres">
      <dgm:prSet presAssocID="{784CA251-975F-42D0-A009-1811237601C2}" presName="spaceA" presStyleCnt="0"/>
      <dgm:spPr/>
    </dgm:pt>
    <dgm:pt modelId="{87151336-A6C4-4C78-874C-1188B9AA7709}" type="pres">
      <dgm:prSet presAssocID="{6B3D291C-5426-4466-BFA3-55A16B862C19}" presName="space" presStyleCnt="0"/>
      <dgm:spPr/>
    </dgm:pt>
    <dgm:pt modelId="{7D3F2361-B528-495B-BB19-F737933F42E4}" type="pres">
      <dgm:prSet presAssocID="{4C0FE686-8E32-4921-8D90-1226A8C5D810}" presName="compositeB" presStyleCnt="0"/>
      <dgm:spPr/>
    </dgm:pt>
    <dgm:pt modelId="{37F01333-0A66-446D-8CEA-EF4E8AC92265}" type="pres">
      <dgm:prSet presAssocID="{4C0FE686-8E32-4921-8D90-1226A8C5D810}" presName="textB" presStyleLbl="revTx" presStyleIdx="3" presStyleCnt="5" custScaleX="139445">
        <dgm:presLayoutVars>
          <dgm:bulletEnabled val="1"/>
        </dgm:presLayoutVars>
      </dgm:prSet>
      <dgm:spPr/>
      <dgm:t>
        <a:bodyPr/>
        <a:lstStyle/>
        <a:p>
          <a:endParaRPr lang="en-US"/>
        </a:p>
      </dgm:t>
    </dgm:pt>
    <dgm:pt modelId="{311483E2-FE65-4C46-AE03-584489AED218}" type="pres">
      <dgm:prSet presAssocID="{4C0FE686-8E32-4921-8D90-1226A8C5D810}" presName="circleB" presStyleLbl="node1" presStyleIdx="3" presStyleCnt="5"/>
      <dgm:spPr/>
    </dgm:pt>
    <dgm:pt modelId="{1E9C5189-98AF-44AD-8E39-5A27C6FE4B2B}" type="pres">
      <dgm:prSet presAssocID="{4C0FE686-8E32-4921-8D90-1226A8C5D810}" presName="spaceB" presStyleCnt="0"/>
      <dgm:spPr/>
    </dgm:pt>
    <dgm:pt modelId="{CB6ABF5A-8C4E-455D-AE1A-5DE75D1D009C}" type="pres">
      <dgm:prSet presAssocID="{839977CE-D81E-4126-B69C-9743D20A9FAB}" presName="space" presStyleCnt="0"/>
      <dgm:spPr/>
    </dgm:pt>
    <dgm:pt modelId="{91DFACBB-E810-43FF-9C98-8078A60F5C8D}" type="pres">
      <dgm:prSet presAssocID="{1A6208D8-DE0D-4BFA-8B69-2308816CD0A9}" presName="compositeA" presStyleCnt="0"/>
      <dgm:spPr/>
    </dgm:pt>
    <dgm:pt modelId="{66A7F70A-8613-40BC-80B5-698BDE2CB156}" type="pres">
      <dgm:prSet presAssocID="{1A6208D8-DE0D-4BFA-8B69-2308816CD0A9}" presName="textA" presStyleLbl="revTx" presStyleIdx="4" presStyleCnt="5">
        <dgm:presLayoutVars>
          <dgm:bulletEnabled val="1"/>
        </dgm:presLayoutVars>
      </dgm:prSet>
      <dgm:spPr/>
      <dgm:t>
        <a:bodyPr/>
        <a:lstStyle/>
        <a:p>
          <a:endParaRPr lang="en-US"/>
        </a:p>
      </dgm:t>
    </dgm:pt>
    <dgm:pt modelId="{B7DB0A36-CF85-454A-ACB7-5E468C06926C}" type="pres">
      <dgm:prSet presAssocID="{1A6208D8-DE0D-4BFA-8B69-2308816CD0A9}" presName="circleA" presStyleLbl="node1" presStyleIdx="4" presStyleCnt="5"/>
      <dgm:spPr/>
    </dgm:pt>
    <dgm:pt modelId="{B915EE63-602A-437B-A5DE-D1C41A731D47}" type="pres">
      <dgm:prSet presAssocID="{1A6208D8-DE0D-4BFA-8B69-2308816CD0A9}" presName="spaceA" presStyleCnt="0"/>
      <dgm:spPr/>
    </dgm:pt>
  </dgm:ptLst>
  <dgm:cxnLst>
    <dgm:cxn modelId="{C8C15CF0-9F1C-429F-BFDD-11977A610ECB}" type="presOf" srcId="{784CA251-975F-42D0-A009-1811237601C2}" destId="{833A3E22-5536-412A-B327-3BA7FD1F8041}" srcOrd="0" destOrd="0" presId="urn:microsoft.com/office/officeart/2005/8/layout/hProcess11"/>
    <dgm:cxn modelId="{AC393BF0-453D-48F0-9617-FE110BB683BB}" type="presOf" srcId="{D76BA767-8924-4ED7-8D2D-B39BE834CC1C}" destId="{C25349F6-B247-4E5C-B2B1-7E1723348BD9}" srcOrd="0" destOrd="0" presId="urn:microsoft.com/office/officeart/2005/8/layout/hProcess11"/>
    <dgm:cxn modelId="{5A1444E3-4F62-4BB8-B181-E9F1C4E58ECD}" type="presOf" srcId="{1A6208D8-DE0D-4BFA-8B69-2308816CD0A9}" destId="{66A7F70A-8613-40BC-80B5-698BDE2CB156}" srcOrd="0" destOrd="0" presId="urn:microsoft.com/office/officeart/2005/8/layout/hProcess11"/>
    <dgm:cxn modelId="{C87748F6-0D8C-4DCE-94C9-7479813DB563}" srcId="{1D75868A-2180-4C9E-A702-37511153E889}" destId="{D76BA767-8924-4ED7-8D2D-B39BE834CC1C}" srcOrd="0" destOrd="0" parTransId="{047C21F5-9B30-4438-9DE3-0D14D40DE5DA}" sibTransId="{23D625AB-ABEF-4808-99F0-63151F50F592}"/>
    <dgm:cxn modelId="{1A867A18-0DCD-40E5-A5C9-43B889CB50DE}" type="presOf" srcId="{4C0FE686-8E32-4921-8D90-1226A8C5D810}" destId="{37F01333-0A66-446D-8CEA-EF4E8AC92265}" srcOrd="0" destOrd="0" presId="urn:microsoft.com/office/officeart/2005/8/layout/hProcess11"/>
    <dgm:cxn modelId="{83D20B55-83FE-45ED-BDFB-B95CDADA6DC0}" type="presOf" srcId="{95A33F48-D5BC-45A1-B103-373CDB83D5CA}" destId="{ED0B9350-14B2-4912-A9E9-B228F2CA2632}" srcOrd="0" destOrd="0" presId="urn:microsoft.com/office/officeart/2005/8/layout/hProcess11"/>
    <dgm:cxn modelId="{4CDC4139-7E32-41B6-BF66-DDDD942233C1}" srcId="{1D75868A-2180-4C9E-A702-37511153E889}" destId="{95A33F48-D5BC-45A1-B103-373CDB83D5CA}" srcOrd="1" destOrd="0" parTransId="{7E0EB119-FC40-4004-9DB1-EE80D8319746}" sibTransId="{13162E96-7C24-4B69-917F-D214CAB31B32}"/>
    <dgm:cxn modelId="{17B5771C-A0C7-452C-BB9C-30D9F9DE49C6}" srcId="{1D75868A-2180-4C9E-A702-37511153E889}" destId="{1A6208D8-DE0D-4BFA-8B69-2308816CD0A9}" srcOrd="4" destOrd="0" parTransId="{4CA07330-0E80-4B44-BA04-007825A1FA13}" sibTransId="{4A1C1491-AF57-4C61-BFFE-EE7C2A42B603}"/>
    <dgm:cxn modelId="{2F5295A1-56B9-41EF-BAAF-0DF01E6CCD11}" srcId="{1D75868A-2180-4C9E-A702-37511153E889}" destId="{4C0FE686-8E32-4921-8D90-1226A8C5D810}" srcOrd="3" destOrd="0" parTransId="{34BD2F4E-0F0D-4D35-A542-479966C6FB77}" sibTransId="{839977CE-D81E-4126-B69C-9743D20A9FAB}"/>
    <dgm:cxn modelId="{467D6DB5-B087-49BE-8259-E598A84D5904}" srcId="{1D75868A-2180-4C9E-A702-37511153E889}" destId="{784CA251-975F-42D0-A009-1811237601C2}" srcOrd="2" destOrd="0" parTransId="{458FE670-5423-413B-B32B-084BB105EB39}" sibTransId="{6B3D291C-5426-4466-BFA3-55A16B862C19}"/>
    <dgm:cxn modelId="{77CCE923-CD62-40B0-AC1F-2286DC696B43}" type="presOf" srcId="{1D75868A-2180-4C9E-A702-37511153E889}" destId="{0638C73F-2E1F-4452-9075-F9CD953696B6}" srcOrd="0" destOrd="0" presId="urn:microsoft.com/office/officeart/2005/8/layout/hProcess11"/>
    <dgm:cxn modelId="{660EC112-72DC-49F0-89F7-A1738002C89A}" type="presParOf" srcId="{0638C73F-2E1F-4452-9075-F9CD953696B6}" destId="{91FA442C-B405-4D3F-9294-76BFCC5262CF}" srcOrd="0" destOrd="0" presId="urn:microsoft.com/office/officeart/2005/8/layout/hProcess11"/>
    <dgm:cxn modelId="{F3DE6E9C-7859-4556-95DF-7AD2DE78AACE}" type="presParOf" srcId="{0638C73F-2E1F-4452-9075-F9CD953696B6}" destId="{6A8D7659-C67B-4F0B-8F8E-FB082E39A2A8}" srcOrd="1" destOrd="0" presId="urn:microsoft.com/office/officeart/2005/8/layout/hProcess11"/>
    <dgm:cxn modelId="{70E78BB4-F2A1-4F30-8596-2274B76C1B46}" type="presParOf" srcId="{6A8D7659-C67B-4F0B-8F8E-FB082E39A2A8}" destId="{42BA53E4-BFD2-4DFD-A153-1D448BA3586C}" srcOrd="0" destOrd="0" presId="urn:microsoft.com/office/officeart/2005/8/layout/hProcess11"/>
    <dgm:cxn modelId="{FFBFE2C3-605F-4AA5-8E51-535B41D04ACE}" type="presParOf" srcId="{42BA53E4-BFD2-4DFD-A153-1D448BA3586C}" destId="{C25349F6-B247-4E5C-B2B1-7E1723348BD9}" srcOrd="0" destOrd="0" presId="urn:microsoft.com/office/officeart/2005/8/layout/hProcess11"/>
    <dgm:cxn modelId="{66862C27-C318-4D5F-933A-2263F61C27C6}" type="presParOf" srcId="{42BA53E4-BFD2-4DFD-A153-1D448BA3586C}" destId="{50245D9C-B03D-453F-924C-EA16758A6F03}" srcOrd="1" destOrd="0" presId="urn:microsoft.com/office/officeart/2005/8/layout/hProcess11"/>
    <dgm:cxn modelId="{F4DBF0DD-3B61-4A69-BD90-B775FAD9C1AD}" type="presParOf" srcId="{42BA53E4-BFD2-4DFD-A153-1D448BA3586C}" destId="{445DE0D6-431C-4F83-9896-0FFBB6C2EDE7}" srcOrd="2" destOrd="0" presId="urn:microsoft.com/office/officeart/2005/8/layout/hProcess11"/>
    <dgm:cxn modelId="{56D19DC4-9C9B-4DD0-B135-E7BAD16A0351}" type="presParOf" srcId="{6A8D7659-C67B-4F0B-8F8E-FB082E39A2A8}" destId="{3FC3E967-E13E-4022-B768-9B59E69C7BCD}" srcOrd="1" destOrd="0" presId="urn:microsoft.com/office/officeart/2005/8/layout/hProcess11"/>
    <dgm:cxn modelId="{4DB40A78-E968-43FC-B91F-0CEEBFB5E2FC}" type="presParOf" srcId="{6A8D7659-C67B-4F0B-8F8E-FB082E39A2A8}" destId="{6E852BC5-A3DC-44FB-AB36-5B0EEB0BD341}" srcOrd="2" destOrd="0" presId="urn:microsoft.com/office/officeart/2005/8/layout/hProcess11"/>
    <dgm:cxn modelId="{39861E8E-8D4A-42BC-BEA6-AF2FCFA3F4C1}" type="presParOf" srcId="{6E852BC5-A3DC-44FB-AB36-5B0EEB0BD341}" destId="{ED0B9350-14B2-4912-A9E9-B228F2CA2632}" srcOrd="0" destOrd="0" presId="urn:microsoft.com/office/officeart/2005/8/layout/hProcess11"/>
    <dgm:cxn modelId="{E488A826-3588-419B-9099-CD0C4737DAB9}" type="presParOf" srcId="{6E852BC5-A3DC-44FB-AB36-5B0EEB0BD341}" destId="{2AF9910C-33A4-4F2C-8C92-B0853CE6FE56}" srcOrd="1" destOrd="0" presId="urn:microsoft.com/office/officeart/2005/8/layout/hProcess11"/>
    <dgm:cxn modelId="{C6591B5F-A7F3-446B-8F5D-A113CCA3CC9B}" type="presParOf" srcId="{6E852BC5-A3DC-44FB-AB36-5B0EEB0BD341}" destId="{A0890458-6F27-4389-8225-08B0A0B83ABE}" srcOrd="2" destOrd="0" presId="urn:microsoft.com/office/officeart/2005/8/layout/hProcess11"/>
    <dgm:cxn modelId="{CCF98854-FDFE-4722-8F96-5093B4D7A6DA}" type="presParOf" srcId="{6A8D7659-C67B-4F0B-8F8E-FB082E39A2A8}" destId="{C52BA574-9816-45F0-84BB-C3D77FF5202A}" srcOrd="3" destOrd="0" presId="urn:microsoft.com/office/officeart/2005/8/layout/hProcess11"/>
    <dgm:cxn modelId="{245B3FA5-0531-4744-A4F8-C16A728118F5}" type="presParOf" srcId="{6A8D7659-C67B-4F0B-8F8E-FB082E39A2A8}" destId="{94694050-8DB8-4406-9F59-7108CECE86C3}" srcOrd="4" destOrd="0" presId="urn:microsoft.com/office/officeart/2005/8/layout/hProcess11"/>
    <dgm:cxn modelId="{779C35FF-E62A-4446-A01E-15311E9E6DCF}" type="presParOf" srcId="{94694050-8DB8-4406-9F59-7108CECE86C3}" destId="{833A3E22-5536-412A-B327-3BA7FD1F8041}" srcOrd="0" destOrd="0" presId="urn:microsoft.com/office/officeart/2005/8/layout/hProcess11"/>
    <dgm:cxn modelId="{28EC0D27-F0EF-46B4-BE57-CD24E4692211}" type="presParOf" srcId="{94694050-8DB8-4406-9F59-7108CECE86C3}" destId="{122CB66A-0608-4860-A628-DE3B70F1F963}" srcOrd="1" destOrd="0" presId="urn:microsoft.com/office/officeart/2005/8/layout/hProcess11"/>
    <dgm:cxn modelId="{FC925244-70CB-4684-A4C6-5BB0ADC8E23B}" type="presParOf" srcId="{94694050-8DB8-4406-9F59-7108CECE86C3}" destId="{4CCAE8C4-A89E-48A1-BEED-D88101CA4E92}" srcOrd="2" destOrd="0" presId="urn:microsoft.com/office/officeart/2005/8/layout/hProcess11"/>
    <dgm:cxn modelId="{4A9F286D-6718-4D24-9BC8-4F1A5301F95F}" type="presParOf" srcId="{6A8D7659-C67B-4F0B-8F8E-FB082E39A2A8}" destId="{87151336-A6C4-4C78-874C-1188B9AA7709}" srcOrd="5" destOrd="0" presId="urn:microsoft.com/office/officeart/2005/8/layout/hProcess11"/>
    <dgm:cxn modelId="{65318471-D2F1-4DFA-B67D-979269E141F6}" type="presParOf" srcId="{6A8D7659-C67B-4F0B-8F8E-FB082E39A2A8}" destId="{7D3F2361-B528-495B-BB19-F737933F42E4}" srcOrd="6" destOrd="0" presId="urn:microsoft.com/office/officeart/2005/8/layout/hProcess11"/>
    <dgm:cxn modelId="{8767E879-6C7A-45E5-B84A-4917B2FFE72A}" type="presParOf" srcId="{7D3F2361-B528-495B-BB19-F737933F42E4}" destId="{37F01333-0A66-446D-8CEA-EF4E8AC92265}" srcOrd="0" destOrd="0" presId="urn:microsoft.com/office/officeart/2005/8/layout/hProcess11"/>
    <dgm:cxn modelId="{35675EB2-0B29-4B90-BA8E-C8CA1AD94490}" type="presParOf" srcId="{7D3F2361-B528-495B-BB19-F737933F42E4}" destId="{311483E2-FE65-4C46-AE03-584489AED218}" srcOrd="1" destOrd="0" presId="urn:microsoft.com/office/officeart/2005/8/layout/hProcess11"/>
    <dgm:cxn modelId="{8D8BA590-490B-49BD-AF78-2726AFF24D2A}" type="presParOf" srcId="{7D3F2361-B528-495B-BB19-F737933F42E4}" destId="{1E9C5189-98AF-44AD-8E39-5A27C6FE4B2B}" srcOrd="2" destOrd="0" presId="urn:microsoft.com/office/officeart/2005/8/layout/hProcess11"/>
    <dgm:cxn modelId="{367FC1C7-7768-4675-96E2-4BB7AD39352C}" type="presParOf" srcId="{6A8D7659-C67B-4F0B-8F8E-FB082E39A2A8}" destId="{CB6ABF5A-8C4E-455D-AE1A-5DE75D1D009C}" srcOrd="7" destOrd="0" presId="urn:microsoft.com/office/officeart/2005/8/layout/hProcess11"/>
    <dgm:cxn modelId="{203E6B90-2D4B-4988-81B2-6E178BE0C8E8}" type="presParOf" srcId="{6A8D7659-C67B-4F0B-8F8E-FB082E39A2A8}" destId="{91DFACBB-E810-43FF-9C98-8078A60F5C8D}" srcOrd="8" destOrd="0" presId="urn:microsoft.com/office/officeart/2005/8/layout/hProcess11"/>
    <dgm:cxn modelId="{253185FF-DDF4-4539-9F10-FC9CB0491D4B}" type="presParOf" srcId="{91DFACBB-E810-43FF-9C98-8078A60F5C8D}" destId="{66A7F70A-8613-40BC-80B5-698BDE2CB156}" srcOrd="0" destOrd="0" presId="urn:microsoft.com/office/officeart/2005/8/layout/hProcess11"/>
    <dgm:cxn modelId="{E8929EAC-C3CD-4317-B23A-683CDA6E2BFA}" type="presParOf" srcId="{91DFACBB-E810-43FF-9C98-8078A60F5C8D}" destId="{B7DB0A36-CF85-454A-ACB7-5E468C06926C}" srcOrd="1" destOrd="0" presId="urn:microsoft.com/office/officeart/2005/8/layout/hProcess11"/>
    <dgm:cxn modelId="{691383C1-2333-45DF-A682-D06BA870B190}" type="presParOf" srcId="{91DFACBB-E810-43FF-9C98-8078A60F5C8D}" destId="{B915EE63-602A-437B-A5DE-D1C41A731D47}"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B8772C-F351-4A68-9010-B28D342761EF}" type="doc">
      <dgm:prSet loTypeId="urn:microsoft.com/office/officeart/2005/8/layout/cycle6" loCatId="relationship" qsTypeId="urn:microsoft.com/office/officeart/2005/8/quickstyle/3d5" qsCatId="3D" csTypeId="urn:microsoft.com/office/officeart/2005/8/colors/accent6_2" csCatId="accent6" phldr="1"/>
      <dgm:spPr/>
      <dgm:t>
        <a:bodyPr/>
        <a:lstStyle/>
        <a:p>
          <a:endParaRPr lang="en-US"/>
        </a:p>
      </dgm:t>
    </dgm:pt>
    <dgm:pt modelId="{76A94A20-F067-49DA-A664-D29CBFB38A81}">
      <dgm:prSet phldrT="[Text]"/>
      <dgm:spPr/>
      <dgm:t>
        <a:bodyPr/>
        <a:lstStyle/>
        <a:p>
          <a:r>
            <a:rPr lang="en-US" dirty="0" smtClean="0"/>
            <a:t>On-demand self-service</a:t>
          </a:r>
          <a:endParaRPr lang="en-US" dirty="0"/>
        </a:p>
      </dgm:t>
    </dgm:pt>
    <dgm:pt modelId="{019C4564-EDBB-4A01-B28F-3ABF4D8F00A3}" type="parTrans" cxnId="{80F95107-9C92-413E-B1F3-22D2247CBA18}">
      <dgm:prSet/>
      <dgm:spPr/>
      <dgm:t>
        <a:bodyPr/>
        <a:lstStyle/>
        <a:p>
          <a:endParaRPr lang="en-US"/>
        </a:p>
      </dgm:t>
    </dgm:pt>
    <dgm:pt modelId="{3ABC65DF-03A4-49B8-A1F2-497C7725F6FE}" type="sibTrans" cxnId="{80F95107-9C92-413E-B1F3-22D2247CBA18}">
      <dgm:prSet/>
      <dgm:spPr/>
      <dgm:t>
        <a:bodyPr/>
        <a:lstStyle/>
        <a:p>
          <a:endParaRPr lang="en-US"/>
        </a:p>
      </dgm:t>
    </dgm:pt>
    <dgm:pt modelId="{95749DA1-A1A1-4AE3-985C-ABC23A2918F1}">
      <dgm:prSet phldrT="[Text]"/>
      <dgm:spPr/>
      <dgm:t>
        <a:bodyPr/>
        <a:lstStyle/>
        <a:p>
          <a:r>
            <a:rPr lang="en-US" dirty="0" smtClean="0"/>
            <a:t>Broad network access</a:t>
          </a:r>
          <a:endParaRPr lang="en-US" dirty="0"/>
        </a:p>
      </dgm:t>
    </dgm:pt>
    <dgm:pt modelId="{AEA63216-B3C0-41C7-981E-594D151B2B87}" type="parTrans" cxnId="{6EB7F0CD-2E47-4FBC-B9FB-6477681E824B}">
      <dgm:prSet/>
      <dgm:spPr/>
      <dgm:t>
        <a:bodyPr/>
        <a:lstStyle/>
        <a:p>
          <a:endParaRPr lang="en-US"/>
        </a:p>
      </dgm:t>
    </dgm:pt>
    <dgm:pt modelId="{E4845270-319E-4870-99A7-90BC6693A6F5}" type="sibTrans" cxnId="{6EB7F0CD-2E47-4FBC-B9FB-6477681E824B}">
      <dgm:prSet/>
      <dgm:spPr/>
      <dgm:t>
        <a:bodyPr/>
        <a:lstStyle/>
        <a:p>
          <a:endParaRPr lang="en-US"/>
        </a:p>
      </dgm:t>
    </dgm:pt>
    <dgm:pt modelId="{37D43852-B325-4B82-8611-3E1964B03B4C}">
      <dgm:prSet phldrT="[Text]"/>
      <dgm:spPr/>
      <dgm:t>
        <a:bodyPr/>
        <a:lstStyle/>
        <a:p>
          <a:r>
            <a:rPr lang="en-US" dirty="0" smtClean="0"/>
            <a:t>Resource pooling</a:t>
          </a:r>
          <a:endParaRPr lang="en-US" dirty="0"/>
        </a:p>
      </dgm:t>
    </dgm:pt>
    <dgm:pt modelId="{41350299-326F-4105-ADC7-9E60739CF7E2}" type="parTrans" cxnId="{29C85558-E50C-45EB-A46C-2321CF66A74F}">
      <dgm:prSet/>
      <dgm:spPr/>
      <dgm:t>
        <a:bodyPr/>
        <a:lstStyle/>
        <a:p>
          <a:endParaRPr lang="en-US"/>
        </a:p>
      </dgm:t>
    </dgm:pt>
    <dgm:pt modelId="{D7C0DF07-EDA7-49A4-B840-90A462DD1D32}" type="sibTrans" cxnId="{29C85558-E50C-45EB-A46C-2321CF66A74F}">
      <dgm:prSet/>
      <dgm:spPr/>
      <dgm:t>
        <a:bodyPr/>
        <a:lstStyle/>
        <a:p>
          <a:endParaRPr lang="en-US"/>
        </a:p>
      </dgm:t>
    </dgm:pt>
    <dgm:pt modelId="{77819575-6E45-4773-80E6-C9C62738018A}">
      <dgm:prSet phldrT="[Text]"/>
      <dgm:spPr/>
      <dgm:t>
        <a:bodyPr/>
        <a:lstStyle/>
        <a:p>
          <a:r>
            <a:rPr lang="en-US" dirty="0" smtClean="0"/>
            <a:t>Rapid elasticity</a:t>
          </a:r>
          <a:endParaRPr lang="en-US" dirty="0"/>
        </a:p>
      </dgm:t>
    </dgm:pt>
    <dgm:pt modelId="{81A01009-4C8A-4BC3-95A6-AAAC4BF65254}" type="parTrans" cxnId="{939A9AB8-BA82-4DEC-A616-490DBAAE8EC1}">
      <dgm:prSet/>
      <dgm:spPr/>
      <dgm:t>
        <a:bodyPr/>
        <a:lstStyle/>
        <a:p>
          <a:endParaRPr lang="en-US"/>
        </a:p>
      </dgm:t>
    </dgm:pt>
    <dgm:pt modelId="{5D398C7F-7DFE-4C24-940C-286EE288DB33}" type="sibTrans" cxnId="{939A9AB8-BA82-4DEC-A616-490DBAAE8EC1}">
      <dgm:prSet/>
      <dgm:spPr/>
      <dgm:t>
        <a:bodyPr/>
        <a:lstStyle/>
        <a:p>
          <a:endParaRPr lang="en-US"/>
        </a:p>
      </dgm:t>
    </dgm:pt>
    <dgm:pt modelId="{427B3623-F834-4372-8978-B1A74098712F}">
      <dgm:prSet phldrT="[Text]"/>
      <dgm:spPr/>
      <dgm:t>
        <a:bodyPr/>
        <a:lstStyle/>
        <a:p>
          <a:r>
            <a:rPr lang="en-US" dirty="0" smtClean="0"/>
            <a:t>Measured service</a:t>
          </a:r>
          <a:endParaRPr lang="en-US" dirty="0"/>
        </a:p>
      </dgm:t>
    </dgm:pt>
    <dgm:pt modelId="{C41914CE-3AE8-458A-B066-FA8413A188D7}" type="parTrans" cxnId="{B1E7FE82-60EF-44A0-9BFD-7B9773505C41}">
      <dgm:prSet/>
      <dgm:spPr/>
      <dgm:t>
        <a:bodyPr/>
        <a:lstStyle/>
        <a:p>
          <a:endParaRPr lang="en-US"/>
        </a:p>
      </dgm:t>
    </dgm:pt>
    <dgm:pt modelId="{1F6B23C1-F382-40E2-80AB-573168145329}" type="sibTrans" cxnId="{B1E7FE82-60EF-44A0-9BFD-7B9773505C41}">
      <dgm:prSet/>
      <dgm:spPr/>
      <dgm:t>
        <a:bodyPr/>
        <a:lstStyle/>
        <a:p>
          <a:endParaRPr lang="en-US"/>
        </a:p>
      </dgm:t>
    </dgm:pt>
    <dgm:pt modelId="{24D90433-8BBF-4D7B-BA3A-4C9FF7568A5A}" type="pres">
      <dgm:prSet presAssocID="{1DB8772C-F351-4A68-9010-B28D342761EF}" presName="cycle" presStyleCnt="0">
        <dgm:presLayoutVars>
          <dgm:dir/>
          <dgm:resizeHandles val="exact"/>
        </dgm:presLayoutVars>
      </dgm:prSet>
      <dgm:spPr/>
      <dgm:t>
        <a:bodyPr/>
        <a:lstStyle/>
        <a:p>
          <a:endParaRPr lang="en-US"/>
        </a:p>
      </dgm:t>
    </dgm:pt>
    <dgm:pt modelId="{CF3BD224-B838-4273-878C-88040005F98E}" type="pres">
      <dgm:prSet presAssocID="{76A94A20-F067-49DA-A664-D29CBFB38A81}" presName="node" presStyleLbl="node1" presStyleIdx="0" presStyleCnt="5">
        <dgm:presLayoutVars>
          <dgm:bulletEnabled val="1"/>
        </dgm:presLayoutVars>
      </dgm:prSet>
      <dgm:spPr/>
      <dgm:t>
        <a:bodyPr/>
        <a:lstStyle/>
        <a:p>
          <a:endParaRPr lang="en-US"/>
        </a:p>
      </dgm:t>
    </dgm:pt>
    <dgm:pt modelId="{95E581C6-EEDC-4766-BEFB-39310351657C}" type="pres">
      <dgm:prSet presAssocID="{76A94A20-F067-49DA-A664-D29CBFB38A81}" presName="spNode" presStyleCnt="0"/>
      <dgm:spPr/>
    </dgm:pt>
    <dgm:pt modelId="{0F5826B8-7CC1-4F0A-B96B-3456AF073501}" type="pres">
      <dgm:prSet presAssocID="{3ABC65DF-03A4-49B8-A1F2-497C7725F6FE}" presName="sibTrans" presStyleLbl="sibTrans1D1" presStyleIdx="0" presStyleCnt="5"/>
      <dgm:spPr/>
      <dgm:t>
        <a:bodyPr/>
        <a:lstStyle/>
        <a:p>
          <a:endParaRPr lang="en-US"/>
        </a:p>
      </dgm:t>
    </dgm:pt>
    <dgm:pt modelId="{CEE5E51E-BBE9-40C2-A5AA-5DB3F715F73E}" type="pres">
      <dgm:prSet presAssocID="{95749DA1-A1A1-4AE3-985C-ABC23A2918F1}" presName="node" presStyleLbl="node1" presStyleIdx="1" presStyleCnt="5">
        <dgm:presLayoutVars>
          <dgm:bulletEnabled val="1"/>
        </dgm:presLayoutVars>
      </dgm:prSet>
      <dgm:spPr/>
      <dgm:t>
        <a:bodyPr/>
        <a:lstStyle/>
        <a:p>
          <a:endParaRPr lang="en-US"/>
        </a:p>
      </dgm:t>
    </dgm:pt>
    <dgm:pt modelId="{09AE767D-84AC-4603-97C5-E63B07051412}" type="pres">
      <dgm:prSet presAssocID="{95749DA1-A1A1-4AE3-985C-ABC23A2918F1}" presName="spNode" presStyleCnt="0"/>
      <dgm:spPr/>
    </dgm:pt>
    <dgm:pt modelId="{B3BA33D3-2F9F-451B-9E86-114D49BFC05E}" type="pres">
      <dgm:prSet presAssocID="{E4845270-319E-4870-99A7-90BC6693A6F5}" presName="sibTrans" presStyleLbl="sibTrans1D1" presStyleIdx="1" presStyleCnt="5"/>
      <dgm:spPr/>
      <dgm:t>
        <a:bodyPr/>
        <a:lstStyle/>
        <a:p>
          <a:endParaRPr lang="en-US"/>
        </a:p>
      </dgm:t>
    </dgm:pt>
    <dgm:pt modelId="{5E829F7E-B42B-498A-9049-56D20C79E8E3}" type="pres">
      <dgm:prSet presAssocID="{37D43852-B325-4B82-8611-3E1964B03B4C}" presName="node" presStyleLbl="node1" presStyleIdx="2" presStyleCnt="5">
        <dgm:presLayoutVars>
          <dgm:bulletEnabled val="1"/>
        </dgm:presLayoutVars>
      </dgm:prSet>
      <dgm:spPr/>
      <dgm:t>
        <a:bodyPr/>
        <a:lstStyle/>
        <a:p>
          <a:endParaRPr lang="en-US"/>
        </a:p>
      </dgm:t>
    </dgm:pt>
    <dgm:pt modelId="{8120090E-638C-4140-81F4-9D380E24DE8F}" type="pres">
      <dgm:prSet presAssocID="{37D43852-B325-4B82-8611-3E1964B03B4C}" presName="spNode" presStyleCnt="0"/>
      <dgm:spPr/>
    </dgm:pt>
    <dgm:pt modelId="{77000E64-39ED-4E43-BA05-32AAE9DDB291}" type="pres">
      <dgm:prSet presAssocID="{D7C0DF07-EDA7-49A4-B840-90A462DD1D32}" presName="sibTrans" presStyleLbl="sibTrans1D1" presStyleIdx="2" presStyleCnt="5"/>
      <dgm:spPr/>
      <dgm:t>
        <a:bodyPr/>
        <a:lstStyle/>
        <a:p>
          <a:endParaRPr lang="en-US"/>
        </a:p>
      </dgm:t>
    </dgm:pt>
    <dgm:pt modelId="{5FD88E08-2242-4E8A-9B08-5F0DFCC61F36}" type="pres">
      <dgm:prSet presAssocID="{77819575-6E45-4773-80E6-C9C62738018A}" presName="node" presStyleLbl="node1" presStyleIdx="3" presStyleCnt="5">
        <dgm:presLayoutVars>
          <dgm:bulletEnabled val="1"/>
        </dgm:presLayoutVars>
      </dgm:prSet>
      <dgm:spPr/>
      <dgm:t>
        <a:bodyPr/>
        <a:lstStyle/>
        <a:p>
          <a:endParaRPr lang="en-US"/>
        </a:p>
      </dgm:t>
    </dgm:pt>
    <dgm:pt modelId="{CE9F4F0C-C6F5-4E57-A99C-561A8D9DEF6A}" type="pres">
      <dgm:prSet presAssocID="{77819575-6E45-4773-80E6-C9C62738018A}" presName="spNode" presStyleCnt="0"/>
      <dgm:spPr/>
    </dgm:pt>
    <dgm:pt modelId="{51D45BA1-AF98-4830-A1C5-44BC4DC38C7E}" type="pres">
      <dgm:prSet presAssocID="{5D398C7F-7DFE-4C24-940C-286EE288DB33}" presName="sibTrans" presStyleLbl="sibTrans1D1" presStyleIdx="3" presStyleCnt="5"/>
      <dgm:spPr/>
      <dgm:t>
        <a:bodyPr/>
        <a:lstStyle/>
        <a:p>
          <a:endParaRPr lang="en-US"/>
        </a:p>
      </dgm:t>
    </dgm:pt>
    <dgm:pt modelId="{08E03629-531E-4369-987E-05709CFA9A08}" type="pres">
      <dgm:prSet presAssocID="{427B3623-F834-4372-8978-B1A74098712F}" presName="node" presStyleLbl="node1" presStyleIdx="4" presStyleCnt="5">
        <dgm:presLayoutVars>
          <dgm:bulletEnabled val="1"/>
        </dgm:presLayoutVars>
      </dgm:prSet>
      <dgm:spPr/>
      <dgm:t>
        <a:bodyPr/>
        <a:lstStyle/>
        <a:p>
          <a:endParaRPr lang="en-US"/>
        </a:p>
      </dgm:t>
    </dgm:pt>
    <dgm:pt modelId="{CE66B12F-BC24-48A5-9B58-E1A5605C08E6}" type="pres">
      <dgm:prSet presAssocID="{427B3623-F834-4372-8978-B1A74098712F}" presName="spNode" presStyleCnt="0"/>
      <dgm:spPr/>
    </dgm:pt>
    <dgm:pt modelId="{A8839A33-46BB-4724-97A6-AA2C2E54747A}" type="pres">
      <dgm:prSet presAssocID="{1F6B23C1-F382-40E2-80AB-573168145329}" presName="sibTrans" presStyleLbl="sibTrans1D1" presStyleIdx="4" presStyleCnt="5"/>
      <dgm:spPr/>
      <dgm:t>
        <a:bodyPr/>
        <a:lstStyle/>
        <a:p>
          <a:endParaRPr lang="en-US"/>
        </a:p>
      </dgm:t>
    </dgm:pt>
  </dgm:ptLst>
  <dgm:cxnLst>
    <dgm:cxn modelId="{F523DF49-3B7D-4A3F-B74B-9AB134ED9AF0}" type="presOf" srcId="{D7C0DF07-EDA7-49A4-B840-90A462DD1D32}" destId="{77000E64-39ED-4E43-BA05-32AAE9DDB291}" srcOrd="0" destOrd="0" presId="urn:microsoft.com/office/officeart/2005/8/layout/cycle6"/>
    <dgm:cxn modelId="{29C85558-E50C-45EB-A46C-2321CF66A74F}" srcId="{1DB8772C-F351-4A68-9010-B28D342761EF}" destId="{37D43852-B325-4B82-8611-3E1964B03B4C}" srcOrd="2" destOrd="0" parTransId="{41350299-326F-4105-ADC7-9E60739CF7E2}" sibTransId="{D7C0DF07-EDA7-49A4-B840-90A462DD1D32}"/>
    <dgm:cxn modelId="{CF53656F-1236-4372-89E1-2F4DA35E23A0}" type="presOf" srcId="{77819575-6E45-4773-80E6-C9C62738018A}" destId="{5FD88E08-2242-4E8A-9B08-5F0DFCC61F36}" srcOrd="0" destOrd="0" presId="urn:microsoft.com/office/officeart/2005/8/layout/cycle6"/>
    <dgm:cxn modelId="{939A9AB8-BA82-4DEC-A616-490DBAAE8EC1}" srcId="{1DB8772C-F351-4A68-9010-B28D342761EF}" destId="{77819575-6E45-4773-80E6-C9C62738018A}" srcOrd="3" destOrd="0" parTransId="{81A01009-4C8A-4BC3-95A6-AAAC4BF65254}" sibTransId="{5D398C7F-7DFE-4C24-940C-286EE288DB33}"/>
    <dgm:cxn modelId="{6EB7F0CD-2E47-4FBC-B9FB-6477681E824B}" srcId="{1DB8772C-F351-4A68-9010-B28D342761EF}" destId="{95749DA1-A1A1-4AE3-985C-ABC23A2918F1}" srcOrd="1" destOrd="0" parTransId="{AEA63216-B3C0-41C7-981E-594D151B2B87}" sibTransId="{E4845270-319E-4870-99A7-90BC6693A6F5}"/>
    <dgm:cxn modelId="{1CEC3379-BFDF-4E65-B30D-009ED15E6057}" type="presOf" srcId="{1F6B23C1-F382-40E2-80AB-573168145329}" destId="{A8839A33-46BB-4724-97A6-AA2C2E54747A}" srcOrd="0" destOrd="0" presId="urn:microsoft.com/office/officeart/2005/8/layout/cycle6"/>
    <dgm:cxn modelId="{3E2362DC-B8D9-4BCF-BF4D-D68AC8DA0696}" type="presOf" srcId="{37D43852-B325-4B82-8611-3E1964B03B4C}" destId="{5E829F7E-B42B-498A-9049-56D20C79E8E3}" srcOrd="0" destOrd="0" presId="urn:microsoft.com/office/officeart/2005/8/layout/cycle6"/>
    <dgm:cxn modelId="{D84A0829-20A9-419D-A382-C9A1DF6B9C39}" type="presOf" srcId="{E4845270-319E-4870-99A7-90BC6693A6F5}" destId="{B3BA33D3-2F9F-451B-9E86-114D49BFC05E}" srcOrd="0" destOrd="0" presId="urn:microsoft.com/office/officeart/2005/8/layout/cycle6"/>
    <dgm:cxn modelId="{650FBB17-DDF5-4124-9514-0453AE78334E}" type="presOf" srcId="{3ABC65DF-03A4-49B8-A1F2-497C7725F6FE}" destId="{0F5826B8-7CC1-4F0A-B96B-3456AF073501}" srcOrd="0" destOrd="0" presId="urn:microsoft.com/office/officeart/2005/8/layout/cycle6"/>
    <dgm:cxn modelId="{45A1E1A4-03B0-4425-864A-5FB10BFDFB5A}" type="presOf" srcId="{427B3623-F834-4372-8978-B1A74098712F}" destId="{08E03629-531E-4369-987E-05709CFA9A08}" srcOrd="0" destOrd="0" presId="urn:microsoft.com/office/officeart/2005/8/layout/cycle6"/>
    <dgm:cxn modelId="{162294BB-06A9-4D73-A2A9-32F2137F45FC}" type="presOf" srcId="{76A94A20-F067-49DA-A664-D29CBFB38A81}" destId="{CF3BD224-B838-4273-878C-88040005F98E}" srcOrd="0" destOrd="0" presId="urn:microsoft.com/office/officeart/2005/8/layout/cycle6"/>
    <dgm:cxn modelId="{6C09E3BD-5611-4A16-A814-B2677658C4F8}" type="presOf" srcId="{1DB8772C-F351-4A68-9010-B28D342761EF}" destId="{24D90433-8BBF-4D7B-BA3A-4C9FF7568A5A}" srcOrd="0" destOrd="0" presId="urn:microsoft.com/office/officeart/2005/8/layout/cycle6"/>
    <dgm:cxn modelId="{4F2D876A-2662-4C84-8B4B-10C58E5BECBF}" type="presOf" srcId="{5D398C7F-7DFE-4C24-940C-286EE288DB33}" destId="{51D45BA1-AF98-4830-A1C5-44BC4DC38C7E}" srcOrd="0" destOrd="0" presId="urn:microsoft.com/office/officeart/2005/8/layout/cycle6"/>
    <dgm:cxn modelId="{80F95107-9C92-413E-B1F3-22D2247CBA18}" srcId="{1DB8772C-F351-4A68-9010-B28D342761EF}" destId="{76A94A20-F067-49DA-A664-D29CBFB38A81}" srcOrd="0" destOrd="0" parTransId="{019C4564-EDBB-4A01-B28F-3ABF4D8F00A3}" sibTransId="{3ABC65DF-03A4-49B8-A1F2-497C7725F6FE}"/>
    <dgm:cxn modelId="{B1E7FE82-60EF-44A0-9BFD-7B9773505C41}" srcId="{1DB8772C-F351-4A68-9010-B28D342761EF}" destId="{427B3623-F834-4372-8978-B1A74098712F}" srcOrd="4" destOrd="0" parTransId="{C41914CE-3AE8-458A-B066-FA8413A188D7}" sibTransId="{1F6B23C1-F382-40E2-80AB-573168145329}"/>
    <dgm:cxn modelId="{5261425F-65F8-4ADA-823B-C940FD77E50F}" type="presOf" srcId="{95749DA1-A1A1-4AE3-985C-ABC23A2918F1}" destId="{CEE5E51E-BBE9-40C2-A5AA-5DB3F715F73E}" srcOrd="0" destOrd="0" presId="urn:microsoft.com/office/officeart/2005/8/layout/cycle6"/>
    <dgm:cxn modelId="{A87D2030-42AC-457E-B354-A3BACAF622EE}" type="presParOf" srcId="{24D90433-8BBF-4D7B-BA3A-4C9FF7568A5A}" destId="{CF3BD224-B838-4273-878C-88040005F98E}" srcOrd="0" destOrd="0" presId="urn:microsoft.com/office/officeart/2005/8/layout/cycle6"/>
    <dgm:cxn modelId="{0E631F3B-3FC9-4FE2-AF5F-F2F51ABC0FB4}" type="presParOf" srcId="{24D90433-8BBF-4D7B-BA3A-4C9FF7568A5A}" destId="{95E581C6-EEDC-4766-BEFB-39310351657C}" srcOrd="1" destOrd="0" presId="urn:microsoft.com/office/officeart/2005/8/layout/cycle6"/>
    <dgm:cxn modelId="{7C2475F1-1956-4530-835B-DC462CBCB92B}" type="presParOf" srcId="{24D90433-8BBF-4D7B-BA3A-4C9FF7568A5A}" destId="{0F5826B8-7CC1-4F0A-B96B-3456AF073501}" srcOrd="2" destOrd="0" presId="urn:microsoft.com/office/officeart/2005/8/layout/cycle6"/>
    <dgm:cxn modelId="{C4F29D46-6E37-4700-9DAF-805D740737F0}" type="presParOf" srcId="{24D90433-8BBF-4D7B-BA3A-4C9FF7568A5A}" destId="{CEE5E51E-BBE9-40C2-A5AA-5DB3F715F73E}" srcOrd="3" destOrd="0" presId="urn:microsoft.com/office/officeart/2005/8/layout/cycle6"/>
    <dgm:cxn modelId="{FF5F412B-293B-4AFC-8E40-5D4184A43C9F}" type="presParOf" srcId="{24D90433-8BBF-4D7B-BA3A-4C9FF7568A5A}" destId="{09AE767D-84AC-4603-97C5-E63B07051412}" srcOrd="4" destOrd="0" presId="urn:microsoft.com/office/officeart/2005/8/layout/cycle6"/>
    <dgm:cxn modelId="{AA345B0F-BBEF-4574-9ABF-37DFC273AF2B}" type="presParOf" srcId="{24D90433-8BBF-4D7B-BA3A-4C9FF7568A5A}" destId="{B3BA33D3-2F9F-451B-9E86-114D49BFC05E}" srcOrd="5" destOrd="0" presId="urn:microsoft.com/office/officeart/2005/8/layout/cycle6"/>
    <dgm:cxn modelId="{121764C9-95E6-4BE2-B082-C7AA81E07C3B}" type="presParOf" srcId="{24D90433-8BBF-4D7B-BA3A-4C9FF7568A5A}" destId="{5E829F7E-B42B-498A-9049-56D20C79E8E3}" srcOrd="6" destOrd="0" presId="urn:microsoft.com/office/officeart/2005/8/layout/cycle6"/>
    <dgm:cxn modelId="{B3366FD6-3BAA-44C2-BE36-2C81080B87A5}" type="presParOf" srcId="{24D90433-8BBF-4D7B-BA3A-4C9FF7568A5A}" destId="{8120090E-638C-4140-81F4-9D380E24DE8F}" srcOrd="7" destOrd="0" presId="urn:microsoft.com/office/officeart/2005/8/layout/cycle6"/>
    <dgm:cxn modelId="{EAB02AB3-B6BB-40C9-8224-92A7406B98B4}" type="presParOf" srcId="{24D90433-8BBF-4D7B-BA3A-4C9FF7568A5A}" destId="{77000E64-39ED-4E43-BA05-32AAE9DDB291}" srcOrd="8" destOrd="0" presId="urn:microsoft.com/office/officeart/2005/8/layout/cycle6"/>
    <dgm:cxn modelId="{E477583C-7B56-4D4F-90D1-F2C4F4FFDCF7}" type="presParOf" srcId="{24D90433-8BBF-4D7B-BA3A-4C9FF7568A5A}" destId="{5FD88E08-2242-4E8A-9B08-5F0DFCC61F36}" srcOrd="9" destOrd="0" presId="urn:microsoft.com/office/officeart/2005/8/layout/cycle6"/>
    <dgm:cxn modelId="{0E62A2A7-C57C-4012-ACAE-89120D3994C3}" type="presParOf" srcId="{24D90433-8BBF-4D7B-BA3A-4C9FF7568A5A}" destId="{CE9F4F0C-C6F5-4E57-A99C-561A8D9DEF6A}" srcOrd="10" destOrd="0" presId="urn:microsoft.com/office/officeart/2005/8/layout/cycle6"/>
    <dgm:cxn modelId="{4EC8515E-002D-4C29-992A-26E9FB90A679}" type="presParOf" srcId="{24D90433-8BBF-4D7B-BA3A-4C9FF7568A5A}" destId="{51D45BA1-AF98-4830-A1C5-44BC4DC38C7E}" srcOrd="11" destOrd="0" presId="urn:microsoft.com/office/officeart/2005/8/layout/cycle6"/>
    <dgm:cxn modelId="{1DC11782-CDFE-42E6-A74C-31A3D913287B}" type="presParOf" srcId="{24D90433-8BBF-4D7B-BA3A-4C9FF7568A5A}" destId="{08E03629-531E-4369-987E-05709CFA9A08}" srcOrd="12" destOrd="0" presId="urn:microsoft.com/office/officeart/2005/8/layout/cycle6"/>
    <dgm:cxn modelId="{E7D54D3D-AAD0-44C1-AAC3-20AEFC04C8FA}" type="presParOf" srcId="{24D90433-8BBF-4D7B-BA3A-4C9FF7568A5A}" destId="{CE66B12F-BC24-48A5-9B58-E1A5605C08E6}" srcOrd="13" destOrd="0" presId="urn:microsoft.com/office/officeart/2005/8/layout/cycle6"/>
    <dgm:cxn modelId="{86A2912E-6A98-45FD-954B-7E2909CBB596}" type="presParOf" srcId="{24D90433-8BBF-4D7B-BA3A-4C9FF7568A5A}" destId="{A8839A33-46BB-4724-97A6-AA2C2E54747A}"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EEA0F6-7C92-459B-9CC4-957C3B8F298A}" type="doc">
      <dgm:prSet loTypeId="urn:microsoft.com/office/officeart/2005/8/layout/hList7" loCatId="relationship" qsTypeId="urn:microsoft.com/office/officeart/2005/8/quickstyle/simple1" qsCatId="simple" csTypeId="urn:microsoft.com/office/officeart/2005/8/colors/accent1_2" csCatId="accent1" phldr="1"/>
      <dgm:spPr/>
    </dgm:pt>
    <dgm:pt modelId="{87BA040D-8AFE-429A-B07C-404728F64DFA}">
      <dgm:prSet phldrT="[Text]" custT="1"/>
      <dgm:spPr/>
      <dgm:t>
        <a:bodyPr/>
        <a:lstStyle/>
        <a:p>
          <a:pPr algn="ctr"/>
          <a:r>
            <a:rPr lang="en-US" sz="3000" dirty="0" smtClean="0"/>
            <a:t>Software</a:t>
          </a:r>
        </a:p>
        <a:p>
          <a:pPr algn="ctr"/>
          <a:r>
            <a:rPr lang="en-US" sz="1600" dirty="0" smtClean="0"/>
            <a:t>* Virtualization</a:t>
          </a:r>
        </a:p>
        <a:p>
          <a:pPr algn="ctr"/>
          <a:r>
            <a:rPr lang="en-US" sz="1600" dirty="0" smtClean="0"/>
            <a:t>* Web services</a:t>
          </a:r>
        </a:p>
        <a:p>
          <a:pPr algn="ctr"/>
          <a:endParaRPr lang="en-US" sz="1600" dirty="0" smtClean="0"/>
        </a:p>
        <a:p>
          <a:pPr algn="ctr"/>
          <a:endParaRPr lang="en-US" sz="1600" dirty="0" smtClean="0"/>
        </a:p>
      </dgm:t>
    </dgm:pt>
    <dgm:pt modelId="{B140660E-FFEC-427A-B0F3-A9C2E51AF1C5}" type="parTrans" cxnId="{64A2B1E2-8E3F-4749-BA5E-EE9F8C3C1315}">
      <dgm:prSet/>
      <dgm:spPr/>
      <dgm:t>
        <a:bodyPr/>
        <a:lstStyle/>
        <a:p>
          <a:endParaRPr lang="en-US"/>
        </a:p>
      </dgm:t>
    </dgm:pt>
    <dgm:pt modelId="{CC5A1E47-D0ED-4660-9B28-B6872B7A61F6}" type="sibTrans" cxnId="{64A2B1E2-8E3F-4749-BA5E-EE9F8C3C1315}">
      <dgm:prSet/>
      <dgm:spPr/>
      <dgm:t>
        <a:bodyPr/>
        <a:lstStyle/>
        <a:p>
          <a:endParaRPr lang="en-US"/>
        </a:p>
      </dgm:t>
    </dgm:pt>
    <dgm:pt modelId="{BE085ADC-74BC-41B1-949A-B7266FCF9630}">
      <dgm:prSet phldrT="[Text]" custT="1"/>
      <dgm:spPr/>
      <dgm:t>
        <a:bodyPr/>
        <a:lstStyle/>
        <a:p>
          <a:r>
            <a:rPr lang="en-US" sz="3100" dirty="0" smtClean="0"/>
            <a:t>Networking</a:t>
          </a:r>
        </a:p>
        <a:p>
          <a:r>
            <a:rPr lang="en-US" sz="1600" dirty="0" smtClean="0"/>
            <a:t>* Fast WAN</a:t>
          </a:r>
        </a:p>
        <a:p>
          <a:r>
            <a:rPr lang="en-US" sz="1600" dirty="0" smtClean="0"/>
            <a:t>* Network virtualization</a:t>
          </a:r>
        </a:p>
        <a:p>
          <a:r>
            <a:rPr lang="en-US" sz="1600" dirty="0" smtClean="0"/>
            <a:t>* Security</a:t>
          </a:r>
        </a:p>
        <a:p>
          <a:r>
            <a:rPr lang="en-US" sz="1600" dirty="0" smtClean="0"/>
            <a:t>* VPN</a:t>
          </a:r>
        </a:p>
      </dgm:t>
    </dgm:pt>
    <dgm:pt modelId="{126F72F4-8726-4AD0-9F2B-DDAD9F7D4817}" type="parTrans" cxnId="{A77685A9-D47C-451E-9781-AFD19E0317C7}">
      <dgm:prSet/>
      <dgm:spPr/>
      <dgm:t>
        <a:bodyPr/>
        <a:lstStyle/>
        <a:p>
          <a:endParaRPr lang="en-US"/>
        </a:p>
      </dgm:t>
    </dgm:pt>
    <dgm:pt modelId="{8A743ADF-C9DE-4472-9C16-82143ADAEDDE}" type="sibTrans" cxnId="{A77685A9-D47C-451E-9781-AFD19E0317C7}">
      <dgm:prSet/>
      <dgm:spPr/>
      <dgm:t>
        <a:bodyPr/>
        <a:lstStyle/>
        <a:p>
          <a:endParaRPr lang="en-US"/>
        </a:p>
      </dgm:t>
    </dgm:pt>
    <dgm:pt modelId="{FC1233C2-AB38-434C-92B1-3C1018F7BEE7}">
      <dgm:prSet phldrT="[Text]" custT="1"/>
      <dgm:spPr/>
      <dgm:t>
        <a:bodyPr/>
        <a:lstStyle/>
        <a:p>
          <a:r>
            <a:rPr lang="en-US" sz="3000" dirty="0" smtClean="0"/>
            <a:t>Hardware</a:t>
          </a:r>
          <a:endParaRPr lang="en-US" sz="1600" dirty="0" smtClean="0"/>
        </a:p>
        <a:p>
          <a:r>
            <a:rPr lang="en-US" sz="1600" dirty="0" smtClean="0"/>
            <a:t>* Inexpensive yet powerful commodity server computers</a:t>
          </a:r>
        </a:p>
        <a:p>
          <a:r>
            <a:rPr lang="en-US" sz="1600" dirty="0" smtClean="0"/>
            <a:t>* SMP, Multicore processors</a:t>
          </a:r>
          <a:endParaRPr lang="en-US" sz="1600" dirty="0"/>
        </a:p>
      </dgm:t>
    </dgm:pt>
    <dgm:pt modelId="{00A9109B-0787-4CDF-8D43-560309C8D432}" type="parTrans" cxnId="{36FB88C7-C934-4AA8-96D3-B263EF01466C}">
      <dgm:prSet/>
      <dgm:spPr/>
      <dgm:t>
        <a:bodyPr/>
        <a:lstStyle/>
        <a:p>
          <a:endParaRPr lang="en-US"/>
        </a:p>
      </dgm:t>
    </dgm:pt>
    <dgm:pt modelId="{A027EA84-B55C-439C-BD74-E320793B1852}" type="sibTrans" cxnId="{36FB88C7-C934-4AA8-96D3-B263EF01466C}">
      <dgm:prSet/>
      <dgm:spPr/>
      <dgm:t>
        <a:bodyPr/>
        <a:lstStyle/>
        <a:p>
          <a:endParaRPr lang="en-US"/>
        </a:p>
      </dgm:t>
    </dgm:pt>
    <dgm:pt modelId="{2C60D584-B62B-41D9-AE19-6B7EB71EF3A4}" type="pres">
      <dgm:prSet presAssocID="{A8EEA0F6-7C92-459B-9CC4-957C3B8F298A}" presName="Name0" presStyleCnt="0">
        <dgm:presLayoutVars>
          <dgm:dir/>
          <dgm:resizeHandles val="exact"/>
        </dgm:presLayoutVars>
      </dgm:prSet>
      <dgm:spPr/>
    </dgm:pt>
    <dgm:pt modelId="{42A1AB7D-95EE-4E68-8A8D-70AF164BA696}" type="pres">
      <dgm:prSet presAssocID="{A8EEA0F6-7C92-459B-9CC4-957C3B8F298A}" presName="fgShape" presStyleLbl="fgShp" presStyleIdx="0" presStyleCnt="1"/>
      <dgm:spPr/>
    </dgm:pt>
    <dgm:pt modelId="{82F8B5A1-0F6F-452B-934D-70E61F2BE159}" type="pres">
      <dgm:prSet presAssocID="{A8EEA0F6-7C92-459B-9CC4-957C3B8F298A}" presName="linComp" presStyleCnt="0"/>
      <dgm:spPr/>
    </dgm:pt>
    <dgm:pt modelId="{AB1895A6-521E-46F9-A212-B1D58407B177}" type="pres">
      <dgm:prSet presAssocID="{87BA040D-8AFE-429A-B07C-404728F64DFA}" presName="compNode" presStyleCnt="0"/>
      <dgm:spPr/>
    </dgm:pt>
    <dgm:pt modelId="{506BD937-1A2B-470C-A519-578277D76E8B}" type="pres">
      <dgm:prSet presAssocID="{87BA040D-8AFE-429A-B07C-404728F64DFA}" presName="bkgdShape" presStyleLbl="node1" presStyleIdx="0" presStyleCnt="3"/>
      <dgm:spPr/>
      <dgm:t>
        <a:bodyPr/>
        <a:lstStyle/>
        <a:p>
          <a:endParaRPr lang="en-US"/>
        </a:p>
      </dgm:t>
    </dgm:pt>
    <dgm:pt modelId="{088C42DD-C36A-4159-965F-6751289B1EA1}" type="pres">
      <dgm:prSet presAssocID="{87BA040D-8AFE-429A-B07C-404728F64DFA}" presName="nodeTx" presStyleLbl="node1" presStyleIdx="0" presStyleCnt="3">
        <dgm:presLayoutVars>
          <dgm:bulletEnabled val="1"/>
        </dgm:presLayoutVars>
      </dgm:prSet>
      <dgm:spPr/>
      <dgm:t>
        <a:bodyPr/>
        <a:lstStyle/>
        <a:p>
          <a:endParaRPr lang="en-US"/>
        </a:p>
      </dgm:t>
    </dgm:pt>
    <dgm:pt modelId="{8668726F-22B5-4A84-99AA-57152616E1DF}" type="pres">
      <dgm:prSet presAssocID="{87BA040D-8AFE-429A-B07C-404728F64DFA}" presName="invisiNode" presStyleLbl="node1" presStyleIdx="0" presStyleCnt="3"/>
      <dgm:spPr/>
    </dgm:pt>
    <dgm:pt modelId="{97530D01-42F8-426B-9655-0E5AE4FA32CC}" type="pres">
      <dgm:prSet presAssocID="{87BA040D-8AFE-429A-B07C-404728F64DFA}"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0898A74F-4BC5-45A1-8BA1-54EA1D09967C}" type="pres">
      <dgm:prSet presAssocID="{CC5A1E47-D0ED-4660-9B28-B6872B7A61F6}" presName="sibTrans" presStyleLbl="sibTrans2D1" presStyleIdx="0" presStyleCnt="0"/>
      <dgm:spPr/>
      <dgm:t>
        <a:bodyPr/>
        <a:lstStyle/>
        <a:p>
          <a:endParaRPr lang="en-US"/>
        </a:p>
      </dgm:t>
    </dgm:pt>
    <dgm:pt modelId="{C2738FB8-118B-42DB-BD62-F1D18FC9C740}" type="pres">
      <dgm:prSet presAssocID="{BE085ADC-74BC-41B1-949A-B7266FCF9630}" presName="compNode" presStyleCnt="0"/>
      <dgm:spPr/>
    </dgm:pt>
    <dgm:pt modelId="{A88F4437-C78C-4144-B0D2-FB8F7D33A4DE}" type="pres">
      <dgm:prSet presAssocID="{BE085ADC-74BC-41B1-949A-B7266FCF9630}" presName="bkgdShape" presStyleLbl="node1" presStyleIdx="1" presStyleCnt="3"/>
      <dgm:spPr/>
      <dgm:t>
        <a:bodyPr/>
        <a:lstStyle/>
        <a:p>
          <a:endParaRPr lang="en-US"/>
        </a:p>
      </dgm:t>
    </dgm:pt>
    <dgm:pt modelId="{8DB0390A-4D3A-4C7E-9523-88D5461C7B1F}" type="pres">
      <dgm:prSet presAssocID="{BE085ADC-74BC-41B1-949A-B7266FCF9630}" presName="nodeTx" presStyleLbl="node1" presStyleIdx="1" presStyleCnt="3">
        <dgm:presLayoutVars>
          <dgm:bulletEnabled val="1"/>
        </dgm:presLayoutVars>
      </dgm:prSet>
      <dgm:spPr/>
      <dgm:t>
        <a:bodyPr/>
        <a:lstStyle/>
        <a:p>
          <a:endParaRPr lang="en-US"/>
        </a:p>
      </dgm:t>
    </dgm:pt>
    <dgm:pt modelId="{448F3B53-393E-49B5-A40A-A2725EE891E7}" type="pres">
      <dgm:prSet presAssocID="{BE085ADC-74BC-41B1-949A-B7266FCF9630}" presName="invisiNode" presStyleLbl="node1" presStyleIdx="1" presStyleCnt="3"/>
      <dgm:spPr/>
    </dgm:pt>
    <dgm:pt modelId="{36E3984A-A48B-46B4-A8FC-CE0C948CE653}" type="pres">
      <dgm:prSet presAssocID="{BE085ADC-74BC-41B1-949A-B7266FCF9630}" presName="imagNod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D13EE957-2F28-49AF-8DF4-D06CD7F6DF45}" type="pres">
      <dgm:prSet presAssocID="{8A743ADF-C9DE-4472-9C16-82143ADAEDDE}" presName="sibTrans" presStyleLbl="sibTrans2D1" presStyleIdx="0" presStyleCnt="0"/>
      <dgm:spPr/>
      <dgm:t>
        <a:bodyPr/>
        <a:lstStyle/>
        <a:p>
          <a:endParaRPr lang="en-US"/>
        </a:p>
      </dgm:t>
    </dgm:pt>
    <dgm:pt modelId="{C914F215-6805-4165-9225-55E3ABF1573F}" type="pres">
      <dgm:prSet presAssocID="{FC1233C2-AB38-434C-92B1-3C1018F7BEE7}" presName="compNode" presStyleCnt="0"/>
      <dgm:spPr/>
    </dgm:pt>
    <dgm:pt modelId="{670B67C7-7237-4237-B5D6-4AB3806E4378}" type="pres">
      <dgm:prSet presAssocID="{FC1233C2-AB38-434C-92B1-3C1018F7BEE7}" presName="bkgdShape" presStyleLbl="node1" presStyleIdx="2" presStyleCnt="3"/>
      <dgm:spPr/>
      <dgm:t>
        <a:bodyPr/>
        <a:lstStyle/>
        <a:p>
          <a:endParaRPr lang="en-US"/>
        </a:p>
      </dgm:t>
    </dgm:pt>
    <dgm:pt modelId="{AB468E04-0811-4A87-A607-7F93BDA33E26}" type="pres">
      <dgm:prSet presAssocID="{FC1233C2-AB38-434C-92B1-3C1018F7BEE7}" presName="nodeTx" presStyleLbl="node1" presStyleIdx="2" presStyleCnt="3">
        <dgm:presLayoutVars>
          <dgm:bulletEnabled val="1"/>
        </dgm:presLayoutVars>
      </dgm:prSet>
      <dgm:spPr/>
      <dgm:t>
        <a:bodyPr/>
        <a:lstStyle/>
        <a:p>
          <a:endParaRPr lang="en-US"/>
        </a:p>
      </dgm:t>
    </dgm:pt>
    <dgm:pt modelId="{9E7E79F9-0AFA-413E-9712-B4B1889E11F4}" type="pres">
      <dgm:prSet presAssocID="{FC1233C2-AB38-434C-92B1-3C1018F7BEE7}" presName="invisiNode" presStyleLbl="node1" presStyleIdx="2" presStyleCnt="3"/>
      <dgm:spPr/>
    </dgm:pt>
    <dgm:pt modelId="{E509D8D2-B3FE-4917-8C46-F40DD01A852C}" type="pres">
      <dgm:prSet presAssocID="{FC1233C2-AB38-434C-92B1-3C1018F7BEE7}" presName="imagNod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Lst>
  <dgm:cxnLst>
    <dgm:cxn modelId="{610DBFCD-C79F-4B14-9734-3C1B066E3277}" type="presOf" srcId="{8A743ADF-C9DE-4472-9C16-82143ADAEDDE}" destId="{D13EE957-2F28-49AF-8DF4-D06CD7F6DF45}" srcOrd="0" destOrd="0" presId="urn:microsoft.com/office/officeart/2005/8/layout/hList7"/>
    <dgm:cxn modelId="{64A2B1E2-8E3F-4749-BA5E-EE9F8C3C1315}" srcId="{A8EEA0F6-7C92-459B-9CC4-957C3B8F298A}" destId="{87BA040D-8AFE-429A-B07C-404728F64DFA}" srcOrd="0" destOrd="0" parTransId="{B140660E-FFEC-427A-B0F3-A9C2E51AF1C5}" sibTransId="{CC5A1E47-D0ED-4660-9B28-B6872B7A61F6}"/>
    <dgm:cxn modelId="{CF788848-1E6E-4541-AFD4-B45930B75D06}" type="presOf" srcId="{CC5A1E47-D0ED-4660-9B28-B6872B7A61F6}" destId="{0898A74F-4BC5-45A1-8BA1-54EA1D09967C}" srcOrd="0" destOrd="0" presId="urn:microsoft.com/office/officeart/2005/8/layout/hList7"/>
    <dgm:cxn modelId="{0DF45F19-FD4E-404F-BA19-0943E31C63BC}" type="presOf" srcId="{87BA040D-8AFE-429A-B07C-404728F64DFA}" destId="{506BD937-1A2B-470C-A519-578277D76E8B}" srcOrd="0" destOrd="0" presId="urn:microsoft.com/office/officeart/2005/8/layout/hList7"/>
    <dgm:cxn modelId="{21980D10-5C58-41A6-AF14-87426DBA9DBF}" type="presOf" srcId="{BE085ADC-74BC-41B1-949A-B7266FCF9630}" destId="{A88F4437-C78C-4144-B0D2-FB8F7D33A4DE}" srcOrd="0" destOrd="0" presId="urn:microsoft.com/office/officeart/2005/8/layout/hList7"/>
    <dgm:cxn modelId="{36FB88C7-C934-4AA8-96D3-B263EF01466C}" srcId="{A8EEA0F6-7C92-459B-9CC4-957C3B8F298A}" destId="{FC1233C2-AB38-434C-92B1-3C1018F7BEE7}" srcOrd="2" destOrd="0" parTransId="{00A9109B-0787-4CDF-8D43-560309C8D432}" sibTransId="{A027EA84-B55C-439C-BD74-E320793B1852}"/>
    <dgm:cxn modelId="{D4551398-74BE-40B0-93A4-24F07AE7AEB1}" type="presOf" srcId="{BE085ADC-74BC-41B1-949A-B7266FCF9630}" destId="{8DB0390A-4D3A-4C7E-9523-88D5461C7B1F}" srcOrd="1" destOrd="0" presId="urn:microsoft.com/office/officeart/2005/8/layout/hList7"/>
    <dgm:cxn modelId="{75EDCD86-43F2-453A-BB96-521D634738D3}" type="presOf" srcId="{FC1233C2-AB38-434C-92B1-3C1018F7BEE7}" destId="{AB468E04-0811-4A87-A607-7F93BDA33E26}" srcOrd="1" destOrd="0" presId="urn:microsoft.com/office/officeart/2005/8/layout/hList7"/>
    <dgm:cxn modelId="{76DB9C56-546F-4DA9-BC00-B7B2DCAA49E2}" type="presOf" srcId="{FC1233C2-AB38-434C-92B1-3C1018F7BEE7}" destId="{670B67C7-7237-4237-B5D6-4AB3806E4378}" srcOrd="0" destOrd="0" presId="urn:microsoft.com/office/officeart/2005/8/layout/hList7"/>
    <dgm:cxn modelId="{FE437251-B1B8-4B2D-B2EE-3E3FA3BD93C7}" type="presOf" srcId="{87BA040D-8AFE-429A-B07C-404728F64DFA}" destId="{088C42DD-C36A-4159-965F-6751289B1EA1}" srcOrd="1" destOrd="0" presId="urn:microsoft.com/office/officeart/2005/8/layout/hList7"/>
    <dgm:cxn modelId="{BA91A062-26E9-4093-AD63-83EBE7988FE7}" type="presOf" srcId="{A8EEA0F6-7C92-459B-9CC4-957C3B8F298A}" destId="{2C60D584-B62B-41D9-AE19-6B7EB71EF3A4}" srcOrd="0" destOrd="0" presId="urn:microsoft.com/office/officeart/2005/8/layout/hList7"/>
    <dgm:cxn modelId="{A77685A9-D47C-451E-9781-AFD19E0317C7}" srcId="{A8EEA0F6-7C92-459B-9CC4-957C3B8F298A}" destId="{BE085ADC-74BC-41B1-949A-B7266FCF9630}" srcOrd="1" destOrd="0" parTransId="{126F72F4-8726-4AD0-9F2B-DDAD9F7D4817}" sibTransId="{8A743ADF-C9DE-4472-9C16-82143ADAEDDE}"/>
    <dgm:cxn modelId="{315B8B5B-EABB-4E6F-8523-A9B60F0479C7}" type="presParOf" srcId="{2C60D584-B62B-41D9-AE19-6B7EB71EF3A4}" destId="{42A1AB7D-95EE-4E68-8A8D-70AF164BA696}" srcOrd="0" destOrd="0" presId="urn:microsoft.com/office/officeart/2005/8/layout/hList7"/>
    <dgm:cxn modelId="{5BA44F34-1777-4E9F-835D-09910B116F33}" type="presParOf" srcId="{2C60D584-B62B-41D9-AE19-6B7EB71EF3A4}" destId="{82F8B5A1-0F6F-452B-934D-70E61F2BE159}" srcOrd="1" destOrd="0" presId="urn:microsoft.com/office/officeart/2005/8/layout/hList7"/>
    <dgm:cxn modelId="{0615078A-7AB1-4516-98B3-AF5829F78197}" type="presParOf" srcId="{82F8B5A1-0F6F-452B-934D-70E61F2BE159}" destId="{AB1895A6-521E-46F9-A212-B1D58407B177}" srcOrd="0" destOrd="0" presId="urn:microsoft.com/office/officeart/2005/8/layout/hList7"/>
    <dgm:cxn modelId="{6CE8138F-E655-4464-959A-D27764A55FD7}" type="presParOf" srcId="{AB1895A6-521E-46F9-A212-B1D58407B177}" destId="{506BD937-1A2B-470C-A519-578277D76E8B}" srcOrd="0" destOrd="0" presId="urn:microsoft.com/office/officeart/2005/8/layout/hList7"/>
    <dgm:cxn modelId="{99B8E921-9AAB-4FBD-8621-90471273BDBD}" type="presParOf" srcId="{AB1895A6-521E-46F9-A212-B1D58407B177}" destId="{088C42DD-C36A-4159-965F-6751289B1EA1}" srcOrd="1" destOrd="0" presId="urn:microsoft.com/office/officeart/2005/8/layout/hList7"/>
    <dgm:cxn modelId="{821441E5-97C7-49BA-833E-0FBD000BDEFF}" type="presParOf" srcId="{AB1895A6-521E-46F9-A212-B1D58407B177}" destId="{8668726F-22B5-4A84-99AA-57152616E1DF}" srcOrd="2" destOrd="0" presId="urn:microsoft.com/office/officeart/2005/8/layout/hList7"/>
    <dgm:cxn modelId="{D450006C-7BB8-4071-8820-C616F57F358A}" type="presParOf" srcId="{AB1895A6-521E-46F9-A212-B1D58407B177}" destId="{97530D01-42F8-426B-9655-0E5AE4FA32CC}" srcOrd="3" destOrd="0" presId="urn:microsoft.com/office/officeart/2005/8/layout/hList7"/>
    <dgm:cxn modelId="{84103B6F-07F4-4DF0-A823-5ED9478C7212}" type="presParOf" srcId="{82F8B5A1-0F6F-452B-934D-70E61F2BE159}" destId="{0898A74F-4BC5-45A1-8BA1-54EA1D09967C}" srcOrd="1" destOrd="0" presId="urn:microsoft.com/office/officeart/2005/8/layout/hList7"/>
    <dgm:cxn modelId="{A6B1B38A-8C49-4D5E-8631-2CAB83124178}" type="presParOf" srcId="{82F8B5A1-0F6F-452B-934D-70E61F2BE159}" destId="{C2738FB8-118B-42DB-BD62-F1D18FC9C740}" srcOrd="2" destOrd="0" presId="urn:microsoft.com/office/officeart/2005/8/layout/hList7"/>
    <dgm:cxn modelId="{94EC994E-54D0-4363-B37A-A480CC2921EF}" type="presParOf" srcId="{C2738FB8-118B-42DB-BD62-F1D18FC9C740}" destId="{A88F4437-C78C-4144-B0D2-FB8F7D33A4DE}" srcOrd="0" destOrd="0" presId="urn:microsoft.com/office/officeart/2005/8/layout/hList7"/>
    <dgm:cxn modelId="{944185B7-AA3B-42CA-ACD9-2BEDE4E59F1C}" type="presParOf" srcId="{C2738FB8-118B-42DB-BD62-F1D18FC9C740}" destId="{8DB0390A-4D3A-4C7E-9523-88D5461C7B1F}" srcOrd="1" destOrd="0" presId="urn:microsoft.com/office/officeart/2005/8/layout/hList7"/>
    <dgm:cxn modelId="{82E987E5-2404-4D83-BFB0-C5E76557859B}" type="presParOf" srcId="{C2738FB8-118B-42DB-BD62-F1D18FC9C740}" destId="{448F3B53-393E-49B5-A40A-A2725EE891E7}" srcOrd="2" destOrd="0" presId="urn:microsoft.com/office/officeart/2005/8/layout/hList7"/>
    <dgm:cxn modelId="{14D64604-F684-4FC8-8072-93A947C065F8}" type="presParOf" srcId="{C2738FB8-118B-42DB-BD62-F1D18FC9C740}" destId="{36E3984A-A48B-46B4-A8FC-CE0C948CE653}" srcOrd="3" destOrd="0" presId="urn:microsoft.com/office/officeart/2005/8/layout/hList7"/>
    <dgm:cxn modelId="{07E1F6A1-0103-4159-A3EC-F22E2A88EE17}" type="presParOf" srcId="{82F8B5A1-0F6F-452B-934D-70E61F2BE159}" destId="{D13EE957-2F28-49AF-8DF4-D06CD7F6DF45}" srcOrd="3" destOrd="0" presId="urn:microsoft.com/office/officeart/2005/8/layout/hList7"/>
    <dgm:cxn modelId="{C2E4FA84-69FC-403D-8FE8-CFFE9C052E93}" type="presParOf" srcId="{82F8B5A1-0F6F-452B-934D-70E61F2BE159}" destId="{C914F215-6805-4165-9225-55E3ABF1573F}" srcOrd="4" destOrd="0" presId="urn:microsoft.com/office/officeart/2005/8/layout/hList7"/>
    <dgm:cxn modelId="{86FBF8FF-B8EE-4983-874A-668E832B807E}" type="presParOf" srcId="{C914F215-6805-4165-9225-55E3ABF1573F}" destId="{670B67C7-7237-4237-B5D6-4AB3806E4378}" srcOrd="0" destOrd="0" presId="urn:microsoft.com/office/officeart/2005/8/layout/hList7"/>
    <dgm:cxn modelId="{8DE98DCF-57CE-4AF0-A659-1364FC84ED34}" type="presParOf" srcId="{C914F215-6805-4165-9225-55E3ABF1573F}" destId="{AB468E04-0811-4A87-A607-7F93BDA33E26}" srcOrd="1" destOrd="0" presId="urn:microsoft.com/office/officeart/2005/8/layout/hList7"/>
    <dgm:cxn modelId="{BF61E6A2-13D9-4747-AF54-6A1C18909F04}" type="presParOf" srcId="{C914F215-6805-4165-9225-55E3ABF1573F}" destId="{9E7E79F9-0AFA-413E-9712-B4B1889E11F4}" srcOrd="2" destOrd="0" presId="urn:microsoft.com/office/officeart/2005/8/layout/hList7"/>
    <dgm:cxn modelId="{7CEF001E-8E08-48AC-BD96-6410A9A0B171}" type="presParOf" srcId="{C914F215-6805-4165-9225-55E3ABF1573F}" destId="{E509D8D2-B3FE-4917-8C46-F40DD01A852C}"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58ADC57-D1C3-4EA8-8FD2-3EF28297CB01}" type="doc">
      <dgm:prSet loTypeId="urn:microsoft.com/office/officeart/2005/8/layout/vList5" loCatId="list" qsTypeId="urn:microsoft.com/office/officeart/2005/8/quickstyle/simple1" qsCatId="simple" csTypeId="urn:microsoft.com/office/officeart/2005/8/colors/colorful4" csCatId="colorful" phldr="1"/>
      <dgm:spPr/>
      <dgm:t>
        <a:bodyPr/>
        <a:lstStyle/>
        <a:p>
          <a:endParaRPr lang="en-US"/>
        </a:p>
      </dgm:t>
    </dgm:pt>
    <dgm:pt modelId="{7756CE7F-2F7F-48C0-82DA-E9356BCBA725}">
      <dgm:prSet phldrT="[Text]"/>
      <dgm:spPr/>
      <dgm:t>
        <a:bodyPr/>
        <a:lstStyle/>
        <a:p>
          <a:r>
            <a:rPr lang="en-US" dirty="0" smtClean="0"/>
            <a:t>Software as a Service </a:t>
          </a:r>
        </a:p>
        <a:p>
          <a:r>
            <a:rPr lang="en-US" dirty="0" smtClean="0"/>
            <a:t>(SaaS)</a:t>
          </a:r>
          <a:endParaRPr lang="en-US" dirty="0"/>
        </a:p>
      </dgm:t>
    </dgm:pt>
    <dgm:pt modelId="{1E38CE0B-65E3-4A24-8864-21A5DD2218A1}" type="parTrans" cxnId="{507DAD93-3F2B-459D-AC8E-7F27C7F1C1B7}">
      <dgm:prSet/>
      <dgm:spPr/>
      <dgm:t>
        <a:bodyPr/>
        <a:lstStyle/>
        <a:p>
          <a:endParaRPr lang="en-US"/>
        </a:p>
      </dgm:t>
    </dgm:pt>
    <dgm:pt modelId="{6DBC95D3-E183-493D-96F1-6F136FF8B5DF}" type="sibTrans" cxnId="{507DAD93-3F2B-459D-AC8E-7F27C7F1C1B7}">
      <dgm:prSet/>
      <dgm:spPr/>
      <dgm:t>
        <a:bodyPr/>
        <a:lstStyle/>
        <a:p>
          <a:endParaRPr lang="en-US"/>
        </a:p>
      </dgm:t>
    </dgm:pt>
    <dgm:pt modelId="{68F5A6BA-C46B-460D-ACE4-46274B7FD5FF}">
      <dgm:prSet phldrT="[Text]"/>
      <dgm:spPr/>
      <dgm:t>
        <a:bodyPr/>
        <a:lstStyle/>
        <a:p>
          <a:r>
            <a:rPr lang="en-US" b="1" dirty="0" smtClean="0"/>
            <a:t>Email, CRM/ERP/HR, Business Processes, Industry applications</a:t>
          </a:r>
          <a:endParaRPr lang="en-US" b="1" dirty="0"/>
        </a:p>
      </dgm:t>
    </dgm:pt>
    <dgm:pt modelId="{AAF39A11-89DA-466F-8054-E3D65B310D8A}" type="parTrans" cxnId="{861D67EE-23D5-4444-A9FB-0AF4B920188A}">
      <dgm:prSet/>
      <dgm:spPr/>
      <dgm:t>
        <a:bodyPr/>
        <a:lstStyle/>
        <a:p>
          <a:endParaRPr lang="en-US"/>
        </a:p>
      </dgm:t>
    </dgm:pt>
    <dgm:pt modelId="{983D8610-423F-448C-A955-53F52033B13D}" type="sibTrans" cxnId="{861D67EE-23D5-4444-A9FB-0AF4B920188A}">
      <dgm:prSet/>
      <dgm:spPr/>
      <dgm:t>
        <a:bodyPr/>
        <a:lstStyle/>
        <a:p>
          <a:endParaRPr lang="en-US"/>
        </a:p>
      </dgm:t>
    </dgm:pt>
    <dgm:pt modelId="{AF7E4D18-C31B-451B-9F7C-696334DFFA73}">
      <dgm:prSet phldrT="[Text]"/>
      <dgm:spPr/>
      <dgm:t>
        <a:bodyPr/>
        <a:lstStyle/>
        <a:p>
          <a:r>
            <a:rPr lang="en-US" dirty="0" smtClean="0"/>
            <a:t>Examples: Salesforce.com, Google Apps, Microsoft Office 365, Cisco WebEx</a:t>
          </a:r>
          <a:endParaRPr lang="en-US" dirty="0"/>
        </a:p>
      </dgm:t>
    </dgm:pt>
    <dgm:pt modelId="{7897AAA9-6C06-46E1-9B73-667D071DAAFE}" type="parTrans" cxnId="{8C87156F-00C6-49F9-9F80-5D0078510B99}">
      <dgm:prSet/>
      <dgm:spPr/>
      <dgm:t>
        <a:bodyPr/>
        <a:lstStyle/>
        <a:p>
          <a:endParaRPr lang="en-US"/>
        </a:p>
      </dgm:t>
    </dgm:pt>
    <dgm:pt modelId="{D7440E57-030B-41A4-9813-1643208617A6}" type="sibTrans" cxnId="{8C87156F-00C6-49F9-9F80-5D0078510B99}">
      <dgm:prSet/>
      <dgm:spPr/>
      <dgm:t>
        <a:bodyPr/>
        <a:lstStyle/>
        <a:p>
          <a:endParaRPr lang="en-US"/>
        </a:p>
      </dgm:t>
    </dgm:pt>
    <dgm:pt modelId="{3B33B710-CA3C-4B9C-B50D-1B0C9C6CC9C2}">
      <dgm:prSet phldrT="[Text]"/>
      <dgm:spPr/>
      <dgm:t>
        <a:bodyPr/>
        <a:lstStyle/>
        <a:p>
          <a:r>
            <a:rPr lang="en-US" dirty="0" smtClean="0"/>
            <a:t>Platform as a Service </a:t>
          </a:r>
        </a:p>
        <a:p>
          <a:r>
            <a:rPr lang="en-US" dirty="0" smtClean="0"/>
            <a:t>(PaaS)</a:t>
          </a:r>
          <a:endParaRPr lang="en-US" dirty="0"/>
        </a:p>
      </dgm:t>
    </dgm:pt>
    <dgm:pt modelId="{23DEC2F6-6F08-4B90-BD38-731C4E1D6542}" type="parTrans" cxnId="{99C418EE-BCC3-4CE0-9209-A3FAFC0DA357}">
      <dgm:prSet/>
      <dgm:spPr/>
      <dgm:t>
        <a:bodyPr/>
        <a:lstStyle/>
        <a:p>
          <a:endParaRPr lang="en-US"/>
        </a:p>
      </dgm:t>
    </dgm:pt>
    <dgm:pt modelId="{22F8EAB2-380F-4214-B69D-64462C0A9D68}" type="sibTrans" cxnId="{99C418EE-BCC3-4CE0-9209-A3FAFC0DA357}">
      <dgm:prSet/>
      <dgm:spPr/>
      <dgm:t>
        <a:bodyPr/>
        <a:lstStyle/>
        <a:p>
          <a:endParaRPr lang="en-US"/>
        </a:p>
      </dgm:t>
    </dgm:pt>
    <dgm:pt modelId="{5DEF8C8D-D787-4616-8B68-6F6E67242408}">
      <dgm:prSet phldrT="[Text]"/>
      <dgm:spPr/>
      <dgm:t>
        <a:bodyPr/>
        <a:lstStyle/>
        <a:p>
          <a:r>
            <a:rPr lang="en-US" b="1" dirty="0" smtClean="0"/>
            <a:t>Middleware, Databases, Runtime, Application Servers</a:t>
          </a:r>
          <a:endParaRPr lang="en-US" b="1" dirty="0"/>
        </a:p>
      </dgm:t>
    </dgm:pt>
    <dgm:pt modelId="{53DA1A8A-2734-432C-B9DE-FD0936D0C05B}" type="parTrans" cxnId="{96942D1B-0D7A-4A40-8565-BBDE3AA20493}">
      <dgm:prSet/>
      <dgm:spPr/>
      <dgm:t>
        <a:bodyPr/>
        <a:lstStyle/>
        <a:p>
          <a:endParaRPr lang="en-US"/>
        </a:p>
      </dgm:t>
    </dgm:pt>
    <dgm:pt modelId="{0D6F3D24-AF76-46E7-913F-9C489F59DC50}" type="sibTrans" cxnId="{96942D1B-0D7A-4A40-8565-BBDE3AA20493}">
      <dgm:prSet/>
      <dgm:spPr/>
      <dgm:t>
        <a:bodyPr/>
        <a:lstStyle/>
        <a:p>
          <a:endParaRPr lang="en-US"/>
        </a:p>
      </dgm:t>
    </dgm:pt>
    <dgm:pt modelId="{A62B813F-958D-449E-B2D5-6C4EA36825D3}">
      <dgm:prSet phldrT="[Text]"/>
      <dgm:spPr/>
      <dgm:t>
        <a:bodyPr/>
        <a:lstStyle/>
        <a:p>
          <a:r>
            <a:rPr lang="en-US" dirty="0" smtClean="0"/>
            <a:t>Examples: IBM </a:t>
          </a:r>
          <a:r>
            <a:rPr lang="en-US" dirty="0" err="1" smtClean="0"/>
            <a:t>Bluemix</a:t>
          </a:r>
          <a:r>
            <a:rPr lang="en-US" dirty="0" smtClean="0"/>
            <a:t>, </a:t>
          </a:r>
          <a:r>
            <a:rPr lang="en-US" dirty="0" err="1" smtClean="0"/>
            <a:t>Heroku</a:t>
          </a:r>
          <a:r>
            <a:rPr lang="en-US" dirty="0" smtClean="0"/>
            <a:t>, AWS Elastic Beanstalk, </a:t>
          </a:r>
          <a:r>
            <a:rPr lang="en-US" dirty="0" err="1" smtClean="0"/>
            <a:t>RedHat</a:t>
          </a:r>
          <a:r>
            <a:rPr lang="en-US" dirty="0" smtClean="0"/>
            <a:t> </a:t>
          </a:r>
          <a:r>
            <a:rPr lang="en-US" dirty="0" err="1" smtClean="0"/>
            <a:t>OpenShift</a:t>
          </a:r>
          <a:r>
            <a:rPr lang="en-US" dirty="0" smtClean="0"/>
            <a:t>, Engine Yard</a:t>
          </a:r>
          <a:endParaRPr lang="en-US" dirty="0"/>
        </a:p>
      </dgm:t>
    </dgm:pt>
    <dgm:pt modelId="{B17726D4-C3B8-48C3-AC8D-CC257D313098}" type="parTrans" cxnId="{915A59BD-84DA-4DF8-A236-59F74E756D08}">
      <dgm:prSet/>
      <dgm:spPr/>
      <dgm:t>
        <a:bodyPr/>
        <a:lstStyle/>
        <a:p>
          <a:endParaRPr lang="en-US"/>
        </a:p>
      </dgm:t>
    </dgm:pt>
    <dgm:pt modelId="{FADCD015-5AD3-4679-AA8C-BA0F68BA2725}" type="sibTrans" cxnId="{915A59BD-84DA-4DF8-A236-59F74E756D08}">
      <dgm:prSet/>
      <dgm:spPr/>
      <dgm:t>
        <a:bodyPr/>
        <a:lstStyle/>
        <a:p>
          <a:endParaRPr lang="en-US"/>
        </a:p>
      </dgm:t>
    </dgm:pt>
    <dgm:pt modelId="{A2063465-82A0-4D55-9434-92885C893CA4}">
      <dgm:prSet phldrT="[Text]"/>
      <dgm:spPr/>
      <dgm:t>
        <a:bodyPr/>
        <a:lstStyle/>
        <a:p>
          <a:r>
            <a:rPr lang="en-US" dirty="0" smtClean="0"/>
            <a:t>Infrastructure as a Service </a:t>
          </a:r>
        </a:p>
        <a:p>
          <a:r>
            <a:rPr lang="en-US" dirty="0" smtClean="0"/>
            <a:t>(IaaS)</a:t>
          </a:r>
          <a:endParaRPr lang="en-US" dirty="0"/>
        </a:p>
      </dgm:t>
    </dgm:pt>
    <dgm:pt modelId="{138AE7CD-40B5-4BD4-B4DD-1A9DCCEF2AC6}" type="parTrans" cxnId="{3E3E48C5-C9A2-437D-A84C-574C8531EAC5}">
      <dgm:prSet/>
      <dgm:spPr/>
      <dgm:t>
        <a:bodyPr/>
        <a:lstStyle/>
        <a:p>
          <a:endParaRPr lang="en-US"/>
        </a:p>
      </dgm:t>
    </dgm:pt>
    <dgm:pt modelId="{E731B200-8F26-4D93-A5AE-597F6ABF713C}" type="sibTrans" cxnId="{3E3E48C5-C9A2-437D-A84C-574C8531EAC5}">
      <dgm:prSet/>
      <dgm:spPr/>
      <dgm:t>
        <a:bodyPr/>
        <a:lstStyle/>
        <a:p>
          <a:endParaRPr lang="en-US"/>
        </a:p>
      </dgm:t>
    </dgm:pt>
    <dgm:pt modelId="{04F9CC1E-7F4D-46F0-ACCB-593D2F7AD376}">
      <dgm:prSet phldrT="[Text]"/>
      <dgm:spPr/>
      <dgm:t>
        <a:bodyPr/>
        <a:lstStyle/>
        <a:p>
          <a:r>
            <a:rPr lang="en-US" b="1" dirty="0" smtClean="0"/>
            <a:t>Servers, Networking, Storage, </a:t>
          </a:r>
          <a:r>
            <a:rPr lang="en-US" b="1" dirty="0" err="1" smtClean="0"/>
            <a:t>Firwalls</a:t>
          </a:r>
          <a:r>
            <a:rPr lang="en-US" b="1" dirty="0" smtClean="0"/>
            <a:t>, Load Balancers</a:t>
          </a:r>
          <a:endParaRPr lang="en-US" b="1" dirty="0"/>
        </a:p>
      </dgm:t>
    </dgm:pt>
    <dgm:pt modelId="{BB97DF01-13CF-4C78-8B74-49A087731BB2}" type="parTrans" cxnId="{CA248CD9-E87F-489F-A040-877721769D09}">
      <dgm:prSet/>
      <dgm:spPr/>
      <dgm:t>
        <a:bodyPr/>
        <a:lstStyle/>
        <a:p>
          <a:endParaRPr lang="en-US"/>
        </a:p>
      </dgm:t>
    </dgm:pt>
    <dgm:pt modelId="{423367B1-2AFD-4BB2-9707-0BCF3F8ABE7B}" type="sibTrans" cxnId="{CA248CD9-E87F-489F-A040-877721769D09}">
      <dgm:prSet/>
      <dgm:spPr/>
      <dgm:t>
        <a:bodyPr/>
        <a:lstStyle/>
        <a:p>
          <a:endParaRPr lang="en-US"/>
        </a:p>
      </dgm:t>
    </dgm:pt>
    <dgm:pt modelId="{0A55AD9B-E8D7-465A-BDD4-6C23792204C3}">
      <dgm:prSet phldrT="[Text]"/>
      <dgm:spPr/>
      <dgm:t>
        <a:bodyPr/>
        <a:lstStyle/>
        <a:p>
          <a:r>
            <a:rPr lang="en-US" dirty="0" smtClean="0"/>
            <a:t>Examples: Amazon EC2/S3, Microsoft Azure, Rackspace/OpenStack, Google Compute Engine (GCE)</a:t>
          </a:r>
          <a:endParaRPr lang="en-US" dirty="0"/>
        </a:p>
      </dgm:t>
    </dgm:pt>
    <dgm:pt modelId="{190C8C6D-0861-4AA5-A117-8E26D36069DE}" type="parTrans" cxnId="{AFD58DEB-7B5F-4D93-98BE-1F0BE48D1758}">
      <dgm:prSet/>
      <dgm:spPr/>
      <dgm:t>
        <a:bodyPr/>
        <a:lstStyle/>
        <a:p>
          <a:endParaRPr lang="en-US"/>
        </a:p>
      </dgm:t>
    </dgm:pt>
    <dgm:pt modelId="{890394ED-CA37-41E2-9227-0C10BC7EA022}" type="sibTrans" cxnId="{AFD58DEB-7B5F-4D93-98BE-1F0BE48D1758}">
      <dgm:prSet/>
      <dgm:spPr/>
      <dgm:t>
        <a:bodyPr/>
        <a:lstStyle/>
        <a:p>
          <a:endParaRPr lang="en-US"/>
        </a:p>
      </dgm:t>
    </dgm:pt>
    <dgm:pt modelId="{BD321B8C-8DF8-4489-A109-FE75FF67385B}" type="pres">
      <dgm:prSet presAssocID="{358ADC57-D1C3-4EA8-8FD2-3EF28297CB01}" presName="Name0" presStyleCnt="0">
        <dgm:presLayoutVars>
          <dgm:dir/>
          <dgm:animLvl val="lvl"/>
          <dgm:resizeHandles val="exact"/>
        </dgm:presLayoutVars>
      </dgm:prSet>
      <dgm:spPr/>
      <dgm:t>
        <a:bodyPr/>
        <a:lstStyle/>
        <a:p>
          <a:endParaRPr lang="en-US"/>
        </a:p>
      </dgm:t>
    </dgm:pt>
    <dgm:pt modelId="{58DADF18-D684-4F3F-BB3E-3A30EA08E6E7}" type="pres">
      <dgm:prSet presAssocID="{7756CE7F-2F7F-48C0-82DA-E9356BCBA725}" presName="linNode" presStyleCnt="0"/>
      <dgm:spPr/>
    </dgm:pt>
    <dgm:pt modelId="{FC56A9DA-C7E1-4FB9-AF8C-9BB73BF12E7D}" type="pres">
      <dgm:prSet presAssocID="{7756CE7F-2F7F-48C0-82DA-E9356BCBA725}" presName="parentText" presStyleLbl="node1" presStyleIdx="0" presStyleCnt="3">
        <dgm:presLayoutVars>
          <dgm:chMax val="1"/>
          <dgm:bulletEnabled val="1"/>
        </dgm:presLayoutVars>
      </dgm:prSet>
      <dgm:spPr/>
      <dgm:t>
        <a:bodyPr/>
        <a:lstStyle/>
        <a:p>
          <a:endParaRPr lang="en-US"/>
        </a:p>
      </dgm:t>
    </dgm:pt>
    <dgm:pt modelId="{DB392D1E-865B-413F-941C-45F62A4FCD46}" type="pres">
      <dgm:prSet presAssocID="{7756CE7F-2F7F-48C0-82DA-E9356BCBA725}" presName="descendantText" presStyleLbl="alignAccFollowNode1" presStyleIdx="0" presStyleCnt="3">
        <dgm:presLayoutVars>
          <dgm:bulletEnabled val="1"/>
        </dgm:presLayoutVars>
      </dgm:prSet>
      <dgm:spPr/>
      <dgm:t>
        <a:bodyPr/>
        <a:lstStyle/>
        <a:p>
          <a:endParaRPr lang="en-US"/>
        </a:p>
      </dgm:t>
    </dgm:pt>
    <dgm:pt modelId="{D08FB957-BF96-4A53-AB20-76E5969CE621}" type="pres">
      <dgm:prSet presAssocID="{6DBC95D3-E183-493D-96F1-6F136FF8B5DF}" presName="sp" presStyleCnt="0"/>
      <dgm:spPr/>
    </dgm:pt>
    <dgm:pt modelId="{A5CE971D-903B-425E-9A62-4BBA87FCF621}" type="pres">
      <dgm:prSet presAssocID="{3B33B710-CA3C-4B9C-B50D-1B0C9C6CC9C2}" presName="linNode" presStyleCnt="0"/>
      <dgm:spPr/>
    </dgm:pt>
    <dgm:pt modelId="{23730B5B-C000-42C6-B672-213E409C97D1}" type="pres">
      <dgm:prSet presAssocID="{3B33B710-CA3C-4B9C-B50D-1B0C9C6CC9C2}" presName="parentText" presStyleLbl="node1" presStyleIdx="1" presStyleCnt="3">
        <dgm:presLayoutVars>
          <dgm:chMax val="1"/>
          <dgm:bulletEnabled val="1"/>
        </dgm:presLayoutVars>
      </dgm:prSet>
      <dgm:spPr/>
      <dgm:t>
        <a:bodyPr/>
        <a:lstStyle/>
        <a:p>
          <a:endParaRPr lang="en-US"/>
        </a:p>
      </dgm:t>
    </dgm:pt>
    <dgm:pt modelId="{86FB6399-EE25-4B5B-A7F1-D5ACC30E800F}" type="pres">
      <dgm:prSet presAssocID="{3B33B710-CA3C-4B9C-B50D-1B0C9C6CC9C2}" presName="descendantText" presStyleLbl="alignAccFollowNode1" presStyleIdx="1" presStyleCnt="3">
        <dgm:presLayoutVars>
          <dgm:bulletEnabled val="1"/>
        </dgm:presLayoutVars>
      </dgm:prSet>
      <dgm:spPr/>
      <dgm:t>
        <a:bodyPr/>
        <a:lstStyle/>
        <a:p>
          <a:endParaRPr lang="en-US"/>
        </a:p>
      </dgm:t>
    </dgm:pt>
    <dgm:pt modelId="{B901B76D-7850-4D75-82E4-1614A6348892}" type="pres">
      <dgm:prSet presAssocID="{22F8EAB2-380F-4214-B69D-64462C0A9D68}" presName="sp" presStyleCnt="0"/>
      <dgm:spPr/>
    </dgm:pt>
    <dgm:pt modelId="{E909DDE2-22FC-404C-A44E-E488AC6C7CEC}" type="pres">
      <dgm:prSet presAssocID="{A2063465-82A0-4D55-9434-92885C893CA4}" presName="linNode" presStyleCnt="0"/>
      <dgm:spPr/>
    </dgm:pt>
    <dgm:pt modelId="{644EB0D9-5D04-466E-BF35-3772EE18589F}" type="pres">
      <dgm:prSet presAssocID="{A2063465-82A0-4D55-9434-92885C893CA4}" presName="parentText" presStyleLbl="node1" presStyleIdx="2" presStyleCnt="3">
        <dgm:presLayoutVars>
          <dgm:chMax val="1"/>
          <dgm:bulletEnabled val="1"/>
        </dgm:presLayoutVars>
      </dgm:prSet>
      <dgm:spPr/>
      <dgm:t>
        <a:bodyPr/>
        <a:lstStyle/>
        <a:p>
          <a:endParaRPr lang="en-US"/>
        </a:p>
      </dgm:t>
    </dgm:pt>
    <dgm:pt modelId="{8799DCBD-4251-4709-975C-1A1F6436EFED}" type="pres">
      <dgm:prSet presAssocID="{A2063465-82A0-4D55-9434-92885C893CA4}" presName="descendantText" presStyleLbl="alignAccFollowNode1" presStyleIdx="2" presStyleCnt="3">
        <dgm:presLayoutVars>
          <dgm:bulletEnabled val="1"/>
        </dgm:presLayoutVars>
      </dgm:prSet>
      <dgm:spPr/>
      <dgm:t>
        <a:bodyPr/>
        <a:lstStyle/>
        <a:p>
          <a:endParaRPr lang="en-US"/>
        </a:p>
      </dgm:t>
    </dgm:pt>
  </dgm:ptLst>
  <dgm:cxnLst>
    <dgm:cxn modelId="{EDE6A717-3438-452F-BA30-C1C2EACED29C}" type="presOf" srcId="{3B33B710-CA3C-4B9C-B50D-1B0C9C6CC9C2}" destId="{23730B5B-C000-42C6-B672-213E409C97D1}" srcOrd="0" destOrd="0" presId="urn:microsoft.com/office/officeart/2005/8/layout/vList5"/>
    <dgm:cxn modelId="{7F6DFE91-BC02-4BF8-889B-7263CF817676}" type="presOf" srcId="{A2063465-82A0-4D55-9434-92885C893CA4}" destId="{644EB0D9-5D04-466E-BF35-3772EE18589F}" srcOrd="0" destOrd="0" presId="urn:microsoft.com/office/officeart/2005/8/layout/vList5"/>
    <dgm:cxn modelId="{8C87156F-00C6-49F9-9F80-5D0078510B99}" srcId="{7756CE7F-2F7F-48C0-82DA-E9356BCBA725}" destId="{AF7E4D18-C31B-451B-9F7C-696334DFFA73}" srcOrd="1" destOrd="0" parTransId="{7897AAA9-6C06-46E1-9B73-667D071DAAFE}" sibTransId="{D7440E57-030B-41A4-9813-1643208617A6}"/>
    <dgm:cxn modelId="{507DAD93-3F2B-459D-AC8E-7F27C7F1C1B7}" srcId="{358ADC57-D1C3-4EA8-8FD2-3EF28297CB01}" destId="{7756CE7F-2F7F-48C0-82DA-E9356BCBA725}" srcOrd="0" destOrd="0" parTransId="{1E38CE0B-65E3-4A24-8864-21A5DD2218A1}" sibTransId="{6DBC95D3-E183-493D-96F1-6F136FF8B5DF}"/>
    <dgm:cxn modelId="{AFD58DEB-7B5F-4D93-98BE-1F0BE48D1758}" srcId="{A2063465-82A0-4D55-9434-92885C893CA4}" destId="{0A55AD9B-E8D7-465A-BDD4-6C23792204C3}" srcOrd="1" destOrd="0" parTransId="{190C8C6D-0861-4AA5-A117-8E26D36069DE}" sibTransId="{890394ED-CA37-41E2-9227-0C10BC7EA022}"/>
    <dgm:cxn modelId="{99C418EE-BCC3-4CE0-9209-A3FAFC0DA357}" srcId="{358ADC57-D1C3-4EA8-8FD2-3EF28297CB01}" destId="{3B33B710-CA3C-4B9C-B50D-1B0C9C6CC9C2}" srcOrd="1" destOrd="0" parTransId="{23DEC2F6-6F08-4B90-BD38-731C4E1D6542}" sibTransId="{22F8EAB2-380F-4214-B69D-64462C0A9D68}"/>
    <dgm:cxn modelId="{93A262D9-A386-4643-BB22-579C01E04A99}" type="presOf" srcId="{AF7E4D18-C31B-451B-9F7C-696334DFFA73}" destId="{DB392D1E-865B-413F-941C-45F62A4FCD46}" srcOrd="0" destOrd="1" presId="urn:microsoft.com/office/officeart/2005/8/layout/vList5"/>
    <dgm:cxn modelId="{7AC39C59-9967-4F36-A772-DBBFD56EF82A}" type="presOf" srcId="{0A55AD9B-E8D7-465A-BDD4-6C23792204C3}" destId="{8799DCBD-4251-4709-975C-1A1F6436EFED}" srcOrd="0" destOrd="1" presId="urn:microsoft.com/office/officeart/2005/8/layout/vList5"/>
    <dgm:cxn modelId="{CA248CD9-E87F-489F-A040-877721769D09}" srcId="{A2063465-82A0-4D55-9434-92885C893CA4}" destId="{04F9CC1E-7F4D-46F0-ACCB-593D2F7AD376}" srcOrd="0" destOrd="0" parTransId="{BB97DF01-13CF-4C78-8B74-49A087731BB2}" sibTransId="{423367B1-2AFD-4BB2-9707-0BCF3F8ABE7B}"/>
    <dgm:cxn modelId="{18EAEAD5-132F-4EF5-9861-1FBCD3B65035}" type="presOf" srcId="{A62B813F-958D-449E-B2D5-6C4EA36825D3}" destId="{86FB6399-EE25-4B5B-A7F1-D5ACC30E800F}" srcOrd="0" destOrd="1" presId="urn:microsoft.com/office/officeart/2005/8/layout/vList5"/>
    <dgm:cxn modelId="{96942D1B-0D7A-4A40-8565-BBDE3AA20493}" srcId="{3B33B710-CA3C-4B9C-B50D-1B0C9C6CC9C2}" destId="{5DEF8C8D-D787-4616-8B68-6F6E67242408}" srcOrd="0" destOrd="0" parTransId="{53DA1A8A-2734-432C-B9DE-FD0936D0C05B}" sibTransId="{0D6F3D24-AF76-46E7-913F-9C489F59DC50}"/>
    <dgm:cxn modelId="{D3E3444A-FE32-4C23-8BF8-326023A7EBC5}" type="presOf" srcId="{5DEF8C8D-D787-4616-8B68-6F6E67242408}" destId="{86FB6399-EE25-4B5B-A7F1-D5ACC30E800F}" srcOrd="0" destOrd="0" presId="urn:microsoft.com/office/officeart/2005/8/layout/vList5"/>
    <dgm:cxn modelId="{3E3E48C5-C9A2-437D-A84C-574C8531EAC5}" srcId="{358ADC57-D1C3-4EA8-8FD2-3EF28297CB01}" destId="{A2063465-82A0-4D55-9434-92885C893CA4}" srcOrd="2" destOrd="0" parTransId="{138AE7CD-40B5-4BD4-B4DD-1A9DCCEF2AC6}" sibTransId="{E731B200-8F26-4D93-A5AE-597F6ABF713C}"/>
    <dgm:cxn modelId="{CB7ADD08-968B-40CB-AF45-C27FAF7B72D5}" type="presOf" srcId="{7756CE7F-2F7F-48C0-82DA-E9356BCBA725}" destId="{FC56A9DA-C7E1-4FB9-AF8C-9BB73BF12E7D}" srcOrd="0" destOrd="0" presId="urn:microsoft.com/office/officeart/2005/8/layout/vList5"/>
    <dgm:cxn modelId="{861D67EE-23D5-4444-A9FB-0AF4B920188A}" srcId="{7756CE7F-2F7F-48C0-82DA-E9356BCBA725}" destId="{68F5A6BA-C46B-460D-ACE4-46274B7FD5FF}" srcOrd="0" destOrd="0" parTransId="{AAF39A11-89DA-466F-8054-E3D65B310D8A}" sibTransId="{983D8610-423F-448C-A955-53F52033B13D}"/>
    <dgm:cxn modelId="{915A59BD-84DA-4DF8-A236-59F74E756D08}" srcId="{3B33B710-CA3C-4B9C-B50D-1B0C9C6CC9C2}" destId="{A62B813F-958D-449E-B2D5-6C4EA36825D3}" srcOrd="1" destOrd="0" parTransId="{B17726D4-C3B8-48C3-AC8D-CC257D313098}" sibTransId="{FADCD015-5AD3-4679-AA8C-BA0F68BA2725}"/>
    <dgm:cxn modelId="{359CCE70-F9CC-4DB5-AD5A-69DACE41D816}" type="presOf" srcId="{04F9CC1E-7F4D-46F0-ACCB-593D2F7AD376}" destId="{8799DCBD-4251-4709-975C-1A1F6436EFED}" srcOrd="0" destOrd="0" presId="urn:microsoft.com/office/officeart/2005/8/layout/vList5"/>
    <dgm:cxn modelId="{694F93A3-4E6E-4B8D-BE24-566BDFE9C5EA}" type="presOf" srcId="{68F5A6BA-C46B-460D-ACE4-46274B7FD5FF}" destId="{DB392D1E-865B-413F-941C-45F62A4FCD46}" srcOrd="0" destOrd="0" presId="urn:microsoft.com/office/officeart/2005/8/layout/vList5"/>
    <dgm:cxn modelId="{90FBDD1E-3D4D-47A4-ABFF-0A314887ECAD}" type="presOf" srcId="{358ADC57-D1C3-4EA8-8FD2-3EF28297CB01}" destId="{BD321B8C-8DF8-4489-A109-FE75FF67385B}" srcOrd="0" destOrd="0" presId="urn:microsoft.com/office/officeart/2005/8/layout/vList5"/>
    <dgm:cxn modelId="{D28B416E-1563-4335-856E-4A43A9ED85D1}" type="presParOf" srcId="{BD321B8C-8DF8-4489-A109-FE75FF67385B}" destId="{58DADF18-D684-4F3F-BB3E-3A30EA08E6E7}" srcOrd="0" destOrd="0" presId="urn:microsoft.com/office/officeart/2005/8/layout/vList5"/>
    <dgm:cxn modelId="{F2A444E7-6613-45B2-96E5-41BD2242E7A1}" type="presParOf" srcId="{58DADF18-D684-4F3F-BB3E-3A30EA08E6E7}" destId="{FC56A9DA-C7E1-4FB9-AF8C-9BB73BF12E7D}" srcOrd="0" destOrd="0" presId="urn:microsoft.com/office/officeart/2005/8/layout/vList5"/>
    <dgm:cxn modelId="{3C645761-B1F4-437A-9D20-DC6F1B9682BA}" type="presParOf" srcId="{58DADF18-D684-4F3F-BB3E-3A30EA08E6E7}" destId="{DB392D1E-865B-413F-941C-45F62A4FCD46}" srcOrd="1" destOrd="0" presId="urn:microsoft.com/office/officeart/2005/8/layout/vList5"/>
    <dgm:cxn modelId="{9B52EFF9-29EF-4502-8A72-99422E51A93B}" type="presParOf" srcId="{BD321B8C-8DF8-4489-A109-FE75FF67385B}" destId="{D08FB957-BF96-4A53-AB20-76E5969CE621}" srcOrd="1" destOrd="0" presId="urn:microsoft.com/office/officeart/2005/8/layout/vList5"/>
    <dgm:cxn modelId="{9B3C5B7C-FAA2-46A8-9EA6-4E2D3AC59859}" type="presParOf" srcId="{BD321B8C-8DF8-4489-A109-FE75FF67385B}" destId="{A5CE971D-903B-425E-9A62-4BBA87FCF621}" srcOrd="2" destOrd="0" presId="urn:microsoft.com/office/officeart/2005/8/layout/vList5"/>
    <dgm:cxn modelId="{947AD698-F409-4495-99AB-D8D0CC1E25C4}" type="presParOf" srcId="{A5CE971D-903B-425E-9A62-4BBA87FCF621}" destId="{23730B5B-C000-42C6-B672-213E409C97D1}" srcOrd="0" destOrd="0" presId="urn:microsoft.com/office/officeart/2005/8/layout/vList5"/>
    <dgm:cxn modelId="{62BDDAAC-5219-4166-91A0-EC44A9F30060}" type="presParOf" srcId="{A5CE971D-903B-425E-9A62-4BBA87FCF621}" destId="{86FB6399-EE25-4B5B-A7F1-D5ACC30E800F}" srcOrd="1" destOrd="0" presId="urn:microsoft.com/office/officeart/2005/8/layout/vList5"/>
    <dgm:cxn modelId="{6C417E0F-8CB8-4BD0-AEFD-F49059F93896}" type="presParOf" srcId="{BD321B8C-8DF8-4489-A109-FE75FF67385B}" destId="{B901B76D-7850-4D75-82E4-1614A6348892}" srcOrd="3" destOrd="0" presId="urn:microsoft.com/office/officeart/2005/8/layout/vList5"/>
    <dgm:cxn modelId="{7199D1AA-5228-4114-9DC9-62CEAC4E838E}" type="presParOf" srcId="{BD321B8C-8DF8-4489-A109-FE75FF67385B}" destId="{E909DDE2-22FC-404C-A44E-E488AC6C7CEC}" srcOrd="4" destOrd="0" presId="urn:microsoft.com/office/officeart/2005/8/layout/vList5"/>
    <dgm:cxn modelId="{0AFBD63F-4B17-4B3D-BF4D-1D57371C223A}" type="presParOf" srcId="{E909DDE2-22FC-404C-A44E-E488AC6C7CEC}" destId="{644EB0D9-5D04-466E-BF35-3772EE18589F}" srcOrd="0" destOrd="0" presId="urn:microsoft.com/office/officeart/2005/8/layout/vList5"/>
    <dgm:cxn modelId="{730CD0F1-57D9-4708-B929-438790BEE18D}" type="presParOf" srcId="{E909DDE2-22FC-404C-A44E-E488AC6C7CEC}" destId="{8799DCBD-4251-4709-975C-1A1F6436EFE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95ACD38-829A-4D0E-846D-87904964232C}" type="doc">
      <dgm:prSet loTypeId="urn:microsoft.com/office/officeart/2005/8/layout/cycle5" loCatId="cycle" qsTypeId="urn:microsoft.com/office/officeart/2005/8/quickstyle/simple1" qsCatId="simple" csTypeId="urn:microsoft.com/office/officeart/2005/8/colors/accent3_2" csCatId="accent3" phldr="1"/>
      <dgm:spPr/>
      <dgm:t>
        <a:bodyPr/>
        <a:lstStyle/>
        <a:p>
          <a:endParaRPr lang="en-US"/>
        </a:p>
      </dgm:t>
    </dgm:pt>
    <dgm:pt modelId="{ABA9258B-B9D9-4443-8646-65C19E80DF99}">
      <dgm:prSet phldrT="[Text]"/>
      <dgm:spPr/>
      <dgm:t>
        <a:bodyPr/>
        <a:lstStyle/>
        <a:p>
          <a:r>
            <a:rPr lang="en-US" altLang="zh-CN" dirty="0" smtClean="0"/>
            <a:t>Development/Test</a:t>
          </a:r>
          <a:endParaRPr lang="en-US" dirty="0"/>
        </a:p>
      </dgm:t>
    </dgm:pt>
    <dgm:pt modelId="{461913B6-5C54-47B9-B445-5A46985516DE}" type="parTrans" cxnId="{8BF68C56-3662-4131-BEB2-043F5CEB3263}">
      <dgm:prSet/>
      <dgm:spPr/>
      <dgm:t>
        <a:bodyPr/>
        <a:lstStyle/>
        <a:p>
          <a:endParaRPr lang="en-US"/>
        </a:p>
      </dgm:t>
    </dgm:pt>
    <dgm:pt modelId="{CCBEAF94-7F1D-4407-8477-04A23B2160B1}" type="sibTrans" cxnId="{8BF68C56-3662-4131-BEB2-043F5CEB3263}">
      <dgm:prSet/>
      <dgm:spPr/>
      <dgm:t>
        <a:bodyPr/>
        <a:lstStyle/>
        <a:p>
          <a:endParaRPr lang="en-US"/>
        </a:p>
      </dgm:t>
    </dgm:pt>
    <dgm:pt modelId="{AF487F8B-98F2-4848-AB9F-D03D821677E9}">
      <dgm:prSet phldrT="[Text]"/>
      <dgm:spPr/>
      <dgm:t>
        <a:bodyPr/>
        <a:lstStyle/>
        <a:p>
          <a:r>
            <a:rPr lang="en-US" dirty="0" smtClean="0"/>
            <a:t>Deployment</a:t>
          </a:r>
          <a:endParaRPr lang="en-US" dirty="0"/>
        </a:p>
      </dgm:t>
    </dgm:pt>
    <dgm:pt modelId="{9D4362C6-D240-4703-80A3-E67D7358C959}" type="parTrans" cxnId="{4D54BCDB-AA62-43B7-8F21-34B80442C653}">
      <dgm:prSet/>
      <dgm:spPr/>
      <dgm:t>
        <a:bodyPr/>
        <a:lstStyle/>
        <a:p>
          <a:endParaRPr lang="en-US"/>
        </a:p>
      </dgm:t>
    </dgm:pt>
    <dgm:pt modelId="{E0C38191-CE78-4952-84D7-391A445C0632}" type="sibTrans" cxnId="{4D54BCDB-AA62-43B7-8F21-34B80442C653}">
      <dgm:prSet/>
      <dgm:spPr/>
      <dgm:t>
        <a:bodyPr/>
        <a:lstStyle/>
        <a:p>
          <a:endParaRPr lang="en-US"/>
        </a:p>
      </dgm:t>
    </dgm:pt>
    <dgm:pt modelId="{B39C0603-6E84-44B0-B843-25D3A1AE9A3E}">
      <dgm:prSet phldrT="[Text]"/>
      <dgm:spPr/>
      <dgm:t>
        <a:bodyPr/>
        <a:lstStyle/>
        <a:p>
          <a:r>
            <a:rPr lang="en-US" altLang="zh-CN" dirty="0" smtClean="0"/>
            <a:t>Vagrant system topology</a:t>
          </a:r>
          <a:endParaRPr lang="en-US" dirty="0"/>
        </a:p>
      </dgm:t>
    </dgm:pt>
    <dgm:pt modelId="{70B4EF6A-0072-4665-BB1E-5E01E7BC5067}" type="parTrans" cxnId="{FC969C44-A337-4A35-A714-F2C22D92FDE0}">
      <dgm:prSet/>
      <dgm:spPr/>
      <dgm:t>
        <a:bodyPr/>
        <a:lstStyle/>
        <a:p>
          <a:endParaRPr lang="en-US"/>
        </a:p>
      </dgm:t>
    </dgm:pt>
    <dgm:pt modelId="{704E8423-1E1B-4A6C-B960-927D1B29962E}" type="sibTrans" cxnId="{FC969C44-A337-4A35-A714-F2C22D92FDE0}">
      <dgm:prSet/>
      <dgm:spPr/>
      <dgm:t>
        <a:bodyPr/>
        <a:lstStyle/>
        <a:p>
          <a:endParaRPr lang="en-US"/>
        </a:p>
      </dgm:t>
    </dgm:pt>
    <dgm:pt modelId="{6539F856-12E6-4501-86BD-F2F9D1292096}">
      <dgm:prSet phldrT="[Text]"/>
      <dgm:spPr/>
      <dgm:t>
        <a:bodyPr/>
        <a:lstStyle/>
        <a:p>
          <a:r>
            <a:rPr lang="en-US" altLang="zh-CN" dirty="0" smtClean="0"/>
            <a:t>Chef/Puppet/</a:t>
          </a:r>
          <a:r>
            <a:rPr lang="en-US" altLang="zh-CN" dirty="0" err="1" smtClean="0"/>
            <a:t>Ansible</a:t>
          </a:r>
          <a:r>
            <a:rPr lang="en-US" altLang="zh-CN" dirty="0" smtClean="0"/>
            <a:t> to help deploy</a:t>
          </a:r>
          <a:endParaRPr lang="en-US" dirty="0"/>
        </a:p>
      </dgm:t>
    </dgm:pt>
    <dgm:pt modelId="{1950355F-791D-43E7-BF07-97192B4ABEEC}" type="parTrans" cxnId="{2E109638-706B-4D15-A5EB-316804CBB2A0}">
      <dgm:prSet/>
      <dgm:spPr/>
      <dgm:t>
        <a:bodyPr/>
        <a:lstStyle/>
        <a:p>
          <a:endParaRPr lang="en-US"/>
        </a:p>
      </dgm:t>
    </dgm:pt>
    <dgm:pt modelId="{4092226E-2E8A-4605-B2A3-A90BCDB10BCE}" type="sibTrans" cxnId="{2E109638-706B-4D15-A5EB-316804CBB2A0}">
      <dgm:prSet/>
      <dgm:spPr/>
      <dgm:t>
        <a:bodyPr/>
        <a:lstStyle/>
        <a:p>
          <a:endParaRPr lang="en-US"/>
        </a:p>
      </dgm:t>
    </dgm:pt>
    <dgm:pt modelId="{B27D9C37-E2BA-4FBE-8E1F-12FD683E4968}">
      <dgm:prSet phldrT="[Text]"/>
      <dgm:spPr/>
      <dgm:t>
        <a:bodyPr/>
        <a:lstStyle/>
        <a:p>
          <a:r>
            <a:rPr lang="en-US" dirty="0" smtClean="0"/>
            <a:t>Commit code changes</a:t>
          </a:r>
          <a:endParaRPr lang="en-US" dirty="0"/>
        </a:p>
      </dgm:t>
    </dgm:pt>
    <dgm:pt modelId="{B9AF2C21-3BDF-4D21-B854-2CDFB2F84902}" type="parTrans" cxnId="{65CAD013-7FBB-4776-86DB-D499A02FFAF8}">
      <dgm:prSet/>
      <dgm:spPr/>
      <dgm:t>
        <a:bodyPr/>
        <a:lstStyle/>
        <a:p>
          <a:endParaRPr lang="en-US"/>
        </a:p>
      </dgm:t>
    </dgm:pt>
    <dgm:pt modelId="{1CC45044-2016-44BB-B6B2-E0046D704545}" type="sibTrans" cxnId="{65CAD013-7FBB-4776-86DB-D499A02FFAF8}">
      <dgm:prSet/>
      <dgm:spPr/>
      <dgm:t>
        <a:bodyPr/>
        <a:lstStyle/>
        <a:p>
          <a:endParaRPr lang="en-US"/>
        </a:p>
      </dgm:t>
    </dgm:pt>
    <dgm:pt modelId="{957556CA-0F90-4AF1-8418-B8A1B4A0A565}">
      <dgm:prSet phldrT="[Text]"/>
      <dgm:spPr/>
      <dgm:t>
        <a:bodyPr/>
        <a:lstStyle/>
        <a:p>
          <a:r>
            <a:rPr lang="en-US" dirty="0" smtClean="0"/>
            <a:t>Build</a:t>
          </a:r>
          <a:endParaRPr lang="en-US" dirty="0"/>
        </a:p>
      </dgm:t>
    </dgm:pt>
    <dgm:pt modelId="{658A33EF-A83C-41A7-89C4-D532E2647D83}" type="parTrans" cxnId="{B3BCA94C-D6B2-4086-BC71-861FCB8F7515}">
      <dgm:prSet/>
      <dgm:spPr/>
      <dgm:t>
        <a:bodyPr/>
        <a:lstStyle/>
        <a:p>
          <a:endParaRPr lang="en-US"/>
        </a:p>
      </dgm:t>
    </dgm:pt>
    <dgm:pt modelId="{8C47B097-B55A-46AC-B995-2128514C1DDF}" type="sibTrans" cxnId="{B3BCA94C-D6B2-4086-BC71-861FCB8F7515}">
      <dgm:prSet/>
      <dgm:spPr/>
      <dgm:t>
        <a:bodyPr/>
        <a:lstStyle/>
        <a:p>
          <a:endParaRPr lang="en-US"/>
        </a:p>
      </dgm:t>
    </dgm:pt>
    <dgm:pt modelId="{C84970E2-BCC9-4920-8417-671C11CE6EDF}">
      <dgm:prSet phldrT="[Text]"/>
      <dgm:spPr/>
      <dgm:t>
        <a:bodyPr/>
        <a:lstStyle/>
        <a:p>
          <a:r>
            <a:rPr lang="en-US" dirty="0" smtClean="0"/>
            <a:t>Unit test</a:t>
          </a:r>
          <a:endParaRPr lang="en-US" dirty="0"/>
        </a:p>
      </dgm:t>
    </dgm:pt>
    <dgm:pt modelId="{8ADC0D08-64B3-4A9C-8523-84AB4AB5A7C1}" type="parTrans" cxnId="{24C7EF71-4874-4EBD-8FF2-5B454773DC18}">
      <dgm:prSet/>
      <dgm:spPr/>
      <dgm:t>
        <a:bodyPr/>
        <a:lstStyle/>
        <a:p>
          <a:endParaRPr lang="en-US"/>
        </a:p>
      </dgm:t>
    </dgm:pt>
    <dgm:pt modelId="{14EE8A73-D993-4889-A39E-82D7E5B15372}" type="sibTrans" cxnId="{24C7EF71-4874-4EBD-8FF2-5B454773DC18}">
      <dgm:prSet/>
      <dgm:spPr/>
      <dgm:t>
        <a:bodyPr/>
        <a:lstStyle/>
        <a:p>
          <a:endParaRPr lang="en-US"/>
        </a:p>
      </dgm:t>
    </dgm:pt>
    <dgm:pt modelId="{201A3A54-C179-47B4-BDED-DC4514477886}">
      <dgm:prSet phldrT="[Text]"/>
      <dgm:spPr/>
      <dgm:t>
        <a:bodyPr/>
        <a:lstStyle/>
        <a:p>
          <a:r>
            <a:rPr lang="en-US" dirty="0" smtClean="0"/>
            <a:t>Regression test</a:t>
          </a:r>
          <a:endParaRPr lang="en-US" dirty="0"/>
        </a:p>
      </dgm:t>
    </dgm:pt>
    <dgm:pt modelId="{5B65A3C7-416D-41DA-8A4E-610134EC0A1E}" type="parTrans" cxnId="{8DD073DF-8261-4E58-B514-17142531C0D1}">
      <dgm:prSet/>
      <dgm:spPr/>
      <dgm:t>
        <a:bodyPr/>
        <a:lstStyle/>
        <a:p>
          <a:endParaRPr lang="en-US"/>
        </a:p>
      </dgm:t>
    </dgm:pt>
    <dgm:pt modelId="{03732654-454F-447C-9603-B4F671FE6C44}" type="sibTrans" cxnId="{8DD073DF-8261-4E58-B514-17142531C0D1}">
      <dgm:prSet/>
      <dgm:spPr/>
      <dgm:t>
        <a:bodyPr/>
        <a:lstStyle/>
        <a:p>
          <a:endParaRPr lang="en-US"/>
        </a:p>
      </dgm:t>
    </dgm:pt>
    <dgm:pt modelId="{0382B0AB-1574-48E8-8D30-8861191C9694}">
      <dgm:prSet phldrT="[Text]"/>
      <dgm:spPr/>
      <dgm:t>
        <a:bodyPr/>
        <a:lstStyle/>
        <a:p>
          <a:endParaRPr lang="en-US" dirty="0"/>
        </a:p>
      </dgm:t>
    </dgm:pt>
    <dgm:pt modelId="{1913268A-21E1-4D4E-A61A-BB8CC20C85C4}" type="parTrans" cxnId="{62C208F9-A2A1-420A-A2B5-627CBDB661E3}">
      <dgm:prSet/>
      <dgm:spPr/>
      <dgm:t>
        <a:bodyPr/>
        <a:lstStyle/>
        <a:p>
          <a:endParaRPr lang="en-US"/>
        </a:p>
      </dgm:t>
    </dgm:pt>
    <dgm:pt modelId="{4BDAC124-B226-4AE8-9F44-9407B5CD1479}" type="sibTrans" cxnId="{62C208F9-A2A1-420A-A2B5-627CBDB661E3}">
      <dgm:prSet/>
      <dgm:spPr/>
      <dgm:t>
        <a:bodyPr/>
        <a:lstStyle/>
        <a:p>
          <a:endParaRPr lang="en-US"/>
        </a:p>
      </dgm:t>
    </dgm:pt>
    <dgm:pt modelId="{64EBE573-0564-4838-B9C3-A0425E8AE2AE}" type="pres">
      <dgm:prSet presAssocID="{595ACD38-829A-4D0E-846D-87904964232C}" presName="cycle" presStyleCnt="0">
        <dgm:presLayoutVars>
          <dgm:dir/>
          <dgm:resizeHandles val="exact"/>
        </dgm:presLayoutVars>
      </dgm:prSet>
      <dgm:spPr/>
      <dgm:t>
        <a:bodyPr/>
        <a:lstStyle/>
        <a:p>
          <a:endParaRPr lang="en-US"/>
        </a:p>
      </dgm:t>
    </dgm:pt>
    <dgm:pt modelId="{92A8144A-F90A-473B-9D9B-7E8E4AE3D038}" type="pres">
      <dgm:prSet presAssocID="{ABA9258B-B9D9-4443-8646-65C19E80DF99}" presName="node" presStyleLbl="node1" presStyleIdx="0" presStyleCnt="2">
        <dgm:presLayoutVars>
          <dgm:bulletEnabled val="1"/>
        </dgm:presLayoutVars>
      </dgm:prSet>
      <dgm:spPr/>
      <dgm:t>
        <a:bodyPr/>
        <a:lstStyle/>
        <a:p>
          <a:endParaRPr lang="en-US"/>
        </a:p>
      </dgm:t>
    </dgm:pt>
    <dgm:pt modelId="{A616704A-518E-4363-9F87-7B89BD092438}" type="pres">
      <dgm:prSet presAssocID="{ABA9258B-B9D9-4443-8646-65C19E80DF99}" presName="spNode" presStyleCnt="0"/>
      <dgm:spPr/>
    </dgm:pt>
    <dgm:pt modelId="{39B10191-94B6-440D-995B-4A5C86F6B857}" type="pres">
      <dgm:prSet presAssocID="{CCBEAF94-7F1D-4407-8477-04A23B2160B1}" presName="sibTrans" presStyleLbl="sibTrans1D1" presStyleIdx="0" presStyleCnt="2"/>
      <dgm:spPr/>
      <dgm:t>
        <a:bodyPr/>
        <a:lstStyle/>
        <a:p>
          <a:endParaRPr lang="en-US"/>
        </a:p>
      </dgm:t>
    </dgm:pt>
    <dgm:pt modelId="{E10398E4-1803-4A8B-A4EA-8A26279BB334}" type="pres">
      <dgm:prSet presAssocID="{AF487F8B-98F2-4848-AB9F-D03D821677E9}" presName="node" presStyleLbl="node1" presStyleIdx="1" presStyleCnt="2">
        <dgm:presLayoutVars>
          <dgm:bulletEnabled val="1"/>
        </dgm:presLayoutVars>
      </dgm:prSet>
      <dgm:spPr/>
      <dgm:t>
        <a:bodyPr/>
        <a:lstStyle/>
        <a:p>
          <a:endParaRPr lang="en-US"/>
        </a:p>
      </dgm:t>
    </dgm:pt>
    <dgm:pt modelId="{F66C710E-D128-4843-B5DF-EE40C3CF1CFE}" type="pres">
      <dgm:prSet presAssocID="{AF487F8B-98F2-4848-AB9F-D03D821677E9}" presName="spNode" presStyleCnt="0"/>
      <dgm:spPr/>
    </dgm:pt>
    <dgm:pt modelId="{040F5587-5BD8-4A25-9102-63F65CD37D58}" type="pres">
      <dgm:prSet presAssocID="{E0C38191-CE78-4952-84D7-391A445C0632}" presName="sibTrans" presStyleLbl="sibTrans1D1" presStyleIdx="1" presStyleCnt="2"/>
      <dgm:spPr/>
      <dgm:t>
        <a:bodyPr/>
        <a:lstStyle/>
        <a:p>
          <a:endParaRPr lang="en-US"/>
        </a:p>
      </dgm:t>
    </dgm:pt>
  </dgm:ptLst>
  <dgm:cxnLst>
    <dgm:cxn modelId="{A07ADB1D-A5ED-46DD-93E4-5DAE5DD937E9}" type="presOf" srcId="{B27D9C37-E2BA-4FBE-8E1F-12FD683E4968}" destId="{92A8144A-F90A-473B-9D9B-7E8E4AE3D038}" srcOrd="0" destOrd="1" presId="urn:microsoft.com/office/officeart/2005/8/layout/cycle5"/>
    <dgm:cxn modelId="{8DD073DF-8261-4E58-B514-17142531C0D1}" srcId="{ABA9258B-B9D9-4443-8646-65C19E80DF99}" destId="{201A3A54-C179-47B4-BDED-DC4514477886}" srcOrd="3" destOrd="0" parTransId="{5B65A3C7-416D-41DA-8A4E-610134EC0A1E}" sibTransId="{03732654-454F-447C-9603-B4F671FE6C44}"/>
    <dgm:cxn modelId="{94C988FE-F86A-47EB-93D6-1F0E91FB8444}" type="presOf" srcId="{C84970E2-BCC9-4920-8417-671C11CE6EDF}" destId="{92A8144A-F90A-473B-9D9B-7E8E4AE3D038}" srcOrd="0" destOrd="3" presId="urn:microsoft.com/office/officeart/2005/8/layout/cycle5"/>
    <dgm:cxn modelId="{CBB5EDA2-4BB9-448D-975E-04ADC8E52091}" type="presOf" srcId="{957556CA-0F90-4AF1-8418-B8A1B4A0A565}" destId="{92A8144A-F90A-473B-9D9B-7E8E4AE3D038}" srcOrd="0" destOrd="2" presId="urn:microsoft.com/office/officeart/2005/8/layout/cycle5"/>
    <dgm:cxn modelId="{D7639ED7-8D80-4FD5-BDF0-8E20BDFE5FCF}" type="presOf" srcId="{595ACD38-829A-4D0E-846D-87904964232C}" destId="{64EBE573-0564-4838-B9C3-A0425E8AE2AE}" srcOrd="0" destOrd="0" presId="urn:microsoft.com/office/officeart/2005/8/layout/cycle5"/>
    <dgm:cxn modelId="{43631507-EE8C-4839-BC9B-78FD799C221F}" type="presOf" srcId="{B39C0603-6E84-44B0-B843-25D3A1AE9A3E}" destId="{E10398E4-1803-4A8B-A4EA-8A26279BB334}" srcOrd="0" destOrd="1" presId="urn:microsoft.com/office/officeart/2005/8/layout/cycle5"/>
    <dgm:cxn modelId="{2E109638-706B-4D15-A5EB-316804CBB2A0}" srcId="{AF487F8B-98F2-4848-AB9F-D03D821677E9}" destId="{6539F856-12E6-4501-86BD-F2F9D1292096}" srcOrd="1" destOrd="0" parTransId="{1950355F-791D-43E7-BF07-97192B4ABEEC}" sibTransId="{4092226E-2E8A-4605-B2A3-A90BCDB10BCE}"/>
    <dgm:cxn modelId="{42380021-A826-4B6A-B735-7792471E67CB}" type="presOf" srcId="{6539F856-12E6-4501-86BD-F2F9D1292096}" destId="{E10398E4-1803-4A8B-A4EA-8A26279BB334}" srcOrd="0" destOrd="2" presId="urn:microsoft.com/office/officeart/2005/8/layout/cycle5"/>
    <dgm:cxn modelId="{125E5244-C6C2-4AEF-B743-782A542FB65B}" type="presOf" srcId="{E0C38191-CE78-4952-84D7-391A445C0632}" destId="{040F5587-5BD8-4A25-9102-63F65CD37D58}" srcOrd="0" destOrd="0" presId="urn:microsoft.com/office/officeart/2005/8/layout/cycle5"/>
    <dgm:cxn modelId="{4D54BCDB-AA62-43B7-8F21-34B80442C653}" srcId="{595ACD38-829A-4D0E-846D-87904964232C}" destId="{AF487F8B-98F2-4848-AB9F-D03D821677E9}" srcOrd="1" destOrd="0" parTransId="{9D4362C6-D240-4703-80A3-E67D7358C959}" sibTransId="{E0C38191-CE78-4952-84D7-391A445C0632}"/>
    <dgm:cxn modelId="{BA374FE0-E510-4104-86A3-977ABB96F7EB}" type="presOf" srcId="{CCBEAF94-7F1D-4407-8477-04A23B2160B1}" destId="{39B10191-94B6-440D-995B-4A5C86F6B857}" srcOrd="0" destOrd="0" presId="urn:microsoft.com/office/officeart/2005/8/layout/cycle5"/>
    <dgm:cxn modelId="{24C7EF71-4874-4EBD-8FF2-5B454773DC18}" srcId="{ABA9258B-B9D9-4443-8646-65C19E80DF99}" destId="{C84970E2-BCC9-4920-8417-671C11CE6EDF}" srcOrd="2" destOrd="0" parTransId="{8ADC0D08-64B3-4A9C-8523-84AB4AB5A7C1}" sibTransId="{14EE8A73-D993-4889-A39E-82D7E5B15372}"/>
    <dgm:cxn modelId="{65CAD013-7FBB-4776-86DB-D499A02FFAF8}" srcId="{ABA9258B-B9D9-4443-8646-65C19E80DF99}" destId="{B27D9C37-E2BA-4FBE-8E1F-12FD683E4968}" srcOrd="0" destOrd="0" parTransId="{B9AF2C21-3BDF-4D21-B854-2CDFB2F84902}" sibTransId="{1CC45044-2016-44BB-B6B2-E0046D704545}"/>
    <dgm:cxn modelId="{13A237C0-224E-49A6-9569-8A6F32DB9652}" type="presOf" srcId="{0382B0AB-1574-48E8-8D30-8861191C9694}" destId="{92A8144A-F90A-473B-9D9B-7E8E4AE3D038}" srcOrd="0" destOrd="5" presId="urn:microsoft.com/office/officeart/2005/8/layout/cycle5"/>
    <dgm:cxn modelId="{8D129BCD-6FAB-40EB-A0BB-3D4AF4DD9E05}" type="presOf" srcId="{ABA9258B-B9D9-4443-8646-65C19E80DF99}" destId="{92A8144A-F90A-473B-9D9B-7E8E4AE3D038}" srcOrd="0" destOrd="0" presId="urn:microsoft.com/office/officeart/2005/8/layout/cycle5"/>
    <dgm:cxn modelId="{97FDE2B3-B054-41D0-B456-0C38B6CFC4F8}" type="presOf" srcId="{AF487F8B-98F2-4848-AB9F-D03D821677E9}" destId="{E10398E4-1803-4A8B-A4EA-8A26279BB334}" srcOrd="0" destOrd="0" presId="urn:microsoft.com/office/officeart/2005/8/layout/cycle5"/>
    <dgm:cxn modelId="{FC969C44-A337-4A35-A714-F2C22D92FDE0}" srcId="{AF487F8B-98F2-4848-AB9F-D03D821677E9}" destId="{B39C0603-6E84-44B0-B843-25D3A1AE9A3E}" srcOrd="0" destOrd="0" parTransId="{70B4EF6A-0072-4665-BB1E-5E01E7BC5067}" sibTransId="{704E8423-1E1B-4A6C-B960-927D1B29962E}"/>
    <dgm:cxn modelId="{62C208F9-A2A1-420A-A2B5-627CBDB661E3}" srcId="{ABA9258B-B9D9-4443-8646-65C19E80DF99}" destId="{0382B0AB-1574-48E8-8D30-8861191C9694}" srcOrd="4" destOrd="0" parTransId="{1913268A-21E1-4D4E-A61A-BB8CC20C85C4}" sibTransId="{4BDAC124-B226-4AE8-9F44-9407B5CD1479}"/>
    <dgm:cxn modelId="{8CE4222D-6951-489F-B7AB-72F8DFDF90C8}" type="presOf" srcId="{201A3A54-C179-47B4-BDED-DC4514477886}" destId="{92A8144A-F90A-473B-9D9B-7E8E4AE3D038}" srcOrd="0" destOrd="4" presId="urn:microsoft.com/office/officeart/2005/8/layout/cycle5"/>
    <dgm:cxn modelId="{8BF68C56-3662-4131-BEB2-043F5CEB3263}" srcId="{595ACD38-829A-4D0E-846D-87904964232C}" destId="{ABA9258B-B9D9-4443-8646-65C19E80DF99}" srcOrd="0" destOrd="0" parTransId="{461913B6-5C54-47B9-B445-5A46985516DE}" sibTransId="{CCBEAF94-7F1D-4407-8477-04A23B2160B1}"/>
    <dgm:cxn modelId="{B3BCA94C-D6B2-4086-BC71-861FCB8F7515}" srcId="{ABA9258B-B9D9-4443-8646-65C19E80DF99}" destId="{957556CA-0F90-4AF1-8418-B8A1B4A0A565}" srcOrd="1" destOrd="0" parTransId="{658A33EF-A83C-41A7-89C4-D532E2647D83}" sibTransId="{8C47B097-B55A-46AC-B995-2128514C1DDF}"/>
    <dgm:cxn modelId="{3AE10E65-1635-4633-AE23-323E7B1ED8AF}" type="presParOf" srcId="{64EBE573-0564-4838-B9C3-A0425E8AE2AE}" destId="{92A8144A-F90A-473B-9D9B-7E8E4AE3D038}" srcOrd="0" destOrd="0" presId="urn:microsoft.com/office/officeart/2005/8/layout/cycle5"/>
    <dgm:cxn modelId="{226BF349-68AD-40CE-B7BD-74BBFCBF951D}" type="presParOf" srcId="{64EBE573-0564-4838-B9C3-A0425E8AE2AE}" destId="{A616704A-518E-4363-9F87-7B89BD092438}" srcOrd="1" destOrd="0" presId="urn:microsoft.com/office/officeart/2005/8/layout/cycle5"/>
    <dgm:cxn modelId="{4178D394-9EEE-4A21-866A-7CA03C1DF568}" type="presParOf" srcId="{64EBE573-0564-4838-B9C3-A0425E8AE2AE}" destId="{39B10191-94B6-440D-995B-4A5C86F6B857}" srcOrd="2" destOrd="0" presId="urn:microsoft.com/office/officeart/2005/8/layout/cycle5"/>
    <dgm:cxn modelId="{0AEF1388-A97E-4BC2-89AF-124AE39C3CB0}" type="presParOf" srcId="{64EBE573-0564-4838-B9C3-A0425E8AE2AE}" destId="{E10398E4-1803-4A8B-A4EA-8A26279BB334}" srcOrd="3" destOrd="0" presId="urn:microsoft.com/office/officeart/2005/8/layout/cycle5"/>
    <dgm:cxn modelId="{9C487B60-D033-4C51-95CB-2966ED3664C4}" type="presParOf" srcId="{64EBE573-0564-4838-B9C3-A0425E8AE2AE}" destId="{F66C710E-D128-4843-B5DF-EE40C3CF1CFE}" srcOrd="4" destOrd="0" presId="urn:microsoft.com/office/officeart/2005/8/layout/cycle5"/>
    <dgm:cxn modelId="{A080EB12-DEF1-421B-8F85-95E86F8750A3}" type="presParOf" srcId="{64EBE573-0564-4838-B9C3-A0425E8AE2AE}" destId="{040F5587-5BD8-4A25-9102-63F65CD37D58}" srcOrd="5"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FA442C-B405-4D3F-9294-76BFCC5262CF}">
      <dsp:nvSpPr>
        <dsp:cNvPr id="0" name=""/>
        <dsp:cNvSpPr/>
      </dsp:nvSpPr>
      <dsp:spPr>
        <a:xfrm>
          <a:off x="0" y="1508759"/>
          <a:ext cx="8763000" cy="2011680"/>
        </a:xfrm>
        <a:prstGeom prst="notched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5349F6-B247-4E5C-B2B1-7E1723348BD9}">
      <dsp:nvSpPr>
        <dsp:cNvPr id="0" name=""/>
        <dsp:cNvSpPr/>
      </dsp:nvSpPr>
      <dsp:spPr>
        <a:xfrm>
          <a:off x="4086" y="0"/>
          <a:ext cx="1562163" cy="2011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a:lnSpc>
              <a:spcPct val="90000"/>
            </a:lnSpc>
            <a:spcBef>
              <a:spcPct val="0"/>
            </a:spcBef>
            <a:spcAft>
              <a:spcPct val="35000"/>
            </a:spcAft>
          </a:pPr>
          <a:r>
            <a:rPr lang="en-US" sz="1600" b="1" kern="1200" dirty="0" smtClean="0"/>
            <a:t>Salesforce.com</a:t>
          </a:r>
        </a:p>
        <a:p>
          <a:pPr lvl="0" algn="ctr" defTabSz="711200">
            <a:lnSpc>
              <a:spcPct val="90000"/>
            </a:lnSpc>
            <a:spcBef>
              <a:spcPct val="0"/>
            </a:spcBef>
            <a:spcAft>
              <a:spcPct val="35000"/>
            </a:spcAft>
          </a:pPr>
          <a:r>
            <a:rPr lang="en-US" sz="1600" kern="1200" dirty="0" smtClean="0"/>
            <a:t>launched, first major web-based enterprise service</a:t>
          </a:r>
        </a:p>
        <a:p>
          <a:pPr lvl="0" algn="ctr" defTabSz="711200">
            <a:lnSpc>
              <a:spcPct val="90000"/>
            </a:lnSpc>
            <a:spcBef>
              <a:spcPct val="0"/>
            </a:spcBef>
            <a:spcAft>
              <a:spcPct val="35000"/>
            </a:spcAft>
          </a:pPr>
          <a:r>
            <a:rPr lang="en-US" sz="1800" b="1" kern="1200" dirty="0" smtClean="0">
              <a:solidFill>
                <a:srgbClr val="FF0000"/>
              </a:solidFill>
            </a:rPr>
            <a:t>1999</a:t>
          </a:r>
          <a:endParaRPr lang="en-US" sz="1800" kern="1200" dirty="0">
            <a:solidFill>
              <a:srgbClr val="FF0000"/>
            </a:solidFill>
          </a:endParaRPr>
        </a:p>
      </dsp:txBody>
      <dsp:txXfrm>
        <a:off x="4086" y="0"/>
        <a:ext cx="1562163" cy="2011680"/>
      </dsp:txXfrm>
    </dsp:sp>
    <dsp:sp modelId="{50245D9C-B03D-453F-924C-EA16758A6F03}">
      <dsp:nvSpPr>
        <dsp:cNvPr id="0" name=""/>
        <dsp:cNvSpPr/>
      </dsp:nvSpPr>
      <dsp:spPr>
        <a:xfrm>
          <a:off x="533708" y="2263140"/>
          <a:ext cx="502920" cy="502920"/>
        </a:xfrm>
        <a:prstGeom prst="ellipse">
          <a:avLst/>
        </a:prstGeom>
        <a:solidFill>
          <a:schemeClr val="accent4">
            <a:hueOff val="0"/>
            <a:satOff val="0"/>
            <a:lumOff val="0"/>
            <a:alphaOff val="0"/>
          </a:schemeClr>
        </a:solidFill>
        <a:ln w="282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0B9350-14B2-4912-A9E9-B228F2CA2632}">
      <dsp:nvSpPr>
        <dsp:cNvPr id="0" name=""/>
        <dsp:cNvSpPr/>
      </dsp:nvSpPr>
      <dsp:spPr>
        <a:xfrm>
          <a:off x="1634989" y="3017519"/>
          <a:ext cx="1374781" cy="2011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lvl="0" algn="ctr" defTabSz="800100">
            <a:lnSpc>
              <a:spcPct val="90000"/>
            </a:lnSpc>
            <a:spcBef>
              <a:spcPct val="0"/>
            </a:spcBef>
            <a:spcAft>
              <a:spcPct val="35000"/>
            </a:spcAft>
          </a:pPr>
          <a:r>
            <a:rPr lang="en-US" sz="1800" b="1" kern="1200" dirty="0" smtClean="0">
              <a:solidFill>
                <a:srgbClr val="FF0000"/>
              </a:solidFill>
            </a:rPr>
            <a:t>2006</a:t>
          </a:r>
          <a:r>
            <a:rPr lang="en-US" sz="1800" kern="1200" dirty="0" smtClean="0">
              <a:solidFill>
                <a:srgbClr val="FF0000"/>
              </a:solidFill>
            </a:rPr>
            <a:t> </a:t>
          </a:r>
        </a:p>
        <a:p>
          <a:pPr lvl="0" algn="ctr" defTabSz="800100">
            <a:lnSpc>
              <a:spcPct val="90000"/>
            </a:lnSpc>
            <a:spcBef>
              <a:spcPct val="0"/>
            </a:spcBef>
            <a:spcAft>
              <a:spcPct val="35000"/>
            </a:spcAft>
          </a:pPr>
          <a:r>
            <a:rPr lang="en-US" sz="1700" b="1" kern="1200" dirty="0" smtClean="0"/>
            <a:t>Term “Cloud Computing” </a:t>
          </a:r>
          <a:r>
            <a:rPr lang="en-US" sz="1700" kern="1200" dirty="0" smtClean="0"/>
            <a:t>first used by Google CEO Eric Schmidt at SES</a:t>
          </a:r>
        </a:p>
      </dsp:txBody>
      <dsp:txXfrm>
        <a:off x="1634989" y="3017519"/>
        <a:ext cx="1374781" cy="2011680"/>
      </dsp:txXfrm>
    </dsp:sp>
    <dsp:sp modelId="{2AF9910C-33A4-4F2C-8C92-B0853CE6FE56}">
      <dsp:nvSpPr>
        <dsp:cNvPr id="0" name=""/>
        <dsp:cNvSpPr/>
      </dsp:nvSpPr>
      <dsp:spPr>
        <a:xfrm>
          <a:off x="2070919" y="2263140"/>
          <a:ext cx="502920" cy="502920"/>
        </a:xfrm>
        <a:prstGeom prst="ellipse">
          <a:avLst/>
        </a:prstGeom>
        <a:solidFill>
          <a:schemeClr val="accent4">
            <a:hueOff val="0"/>
            <a:satOff val="0"/>
            <a:lumOff val="0"/>
            <a:alphaOff val="0"/>
          </a:schemeClr>
        </a:solidFill>
        <a:ln w="282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3A3E22-5536-412A-B327-3BA7FD1F8041}">
      <dsp:nvSpPr>
        <dsp:cNvPr id="0" name=""/>
        <dsp:cNvSpPr/>
      </dsp:nvSpPr>
      <dsp:spPr>
        <a:xfrm>
          <a:off x="3078509" y="0"/>
          <a:ext cx="1374781" cy="2011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lvl="0" algn="ctr" defTabSz="755650">
            <a:lnSpc>
              <a:spcPct val="90000"/>
            </a:lnSpc>
            <a:spcBef>
              <a:spcPct val="0"/>
            </a:spcBef>
            <a:spcAft>
              <a:spcPct val="35000"/>
            </a:spcAft>
          </a:pPr>
          <a:r>
            <a:rPr lang="en-US" sz="1700" b="1" kern="1200" dirty="0" smtClean="0"/>
            <a:t>Amazon Web Services (AWS) EC2 and S3 </a:t>
          </a:r>
          <a:r>
            <a:rPr lang="en-US" sz="1700" kern="1200" dirty="0" smtClean="0"/>
            <a:t>launched</a:t>
          </a:r>
        </a:p>
        <a:p>
          <a:pPr lvl="0" algn="ctr" defTabSz="755650">
            <a:lnSpc>
              <a:spcPct val="90000"/>
            </a:lnSpc>
            <a:spcBef>
              <a:spcPct val="0"/>
            </a:spcBef>
            <a:spcAft>
              <a:spcPct val="35000"/>
            </a:spcAft>
          </a:pPr>
          <a:r>
            <a:rPr lang="en-US" sz="1800" b="1" kern="1200" dirty="0" smtClean="0">
              <a:solidFill>
                <a:srgbClr val="FF0000"/>
              </a:solidFill>
            </a:rPr>
            <a:t>2006</a:t>
          </a:r>
          <a:r>
            <a:rPr lang="en-US" sz="1700" kern="1200" dirty="0" smtClean="0"/>
            <a:t> </a:t>
          </a:r>
          <a:endParaRPr lang="en-US" sz="1700" kern="1200" dirty="0"/>
        </a:p>
      </dsp:txBody>
      <dsp:txXfrm>
        <a:off x="3078509" y="0"/>
        <a:ext cx="1374781" cy="2011680"/>
      </dsp:txXfrm>
    </dsp:sp>
    <dsp:sp modelId="{122CB66A-0608-4860-A628-DE3B70F1F963}">
      <dsp:nvSpPr>
        <dsp:cNvPr id="0" name=""/>
        <dsp:cNvSpPr/>
      </dsp:nvSpPr>
      <dsp:spPr>
        <a:xfrm>
          <a:off x="3514440" y="2263140"/>
          <a:ext cx="502920" cy="502920"/>
        </a:xfrm>
        <a:prstGeom prst="ellipse">
          <a:avLst/>
        </a:prstGeom>
        <a:solidFill>
          <a:schemeClr val="accent4">
            <a:hueOff val="0"/>
            <a:satOff val="0"/>
            <a:lumOff val="0"/>
            <a:alphaOff val="0"/>
          </a:schemeClr>
        </a:solidFill>
        <a:ln w="282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F01333-0A66-446D-8CEA-EF4E8AC92265}">
      <dsp:nvSpPr>
        <dsp:cNvPr id="0" name=""/>
        <dsp:cNvSpPr/>
      </dsp:nvSpPr>
      <dsp:spPr>
        <a:xfrm>
          <a:off x="4522029" y="3017519"/>
          <a:ext cx="1917063" cy="2011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lvl="0" algn="ctr" defTabSz="800100">
            <a:lnSpc>
              <a:spcPct val="90000"/>
            </a:lnSpc>
            <a:spcBef>
              <a:spcPct val="0"/>
            </a:spcBef>
            <a:spcAft>
              <a:spcPct val="35000"/>
            </a:spcAft>
          </a:pPr>
          <a:r>
            <a:rPr lang="en-US" sz="1800" b="1" kern="1200" dirty="0" smtClean="0">
              <a:solidFill>
                <a:srgbClr val="FF0000"/>
              </a:solidFill>
            </a:rPr>
            <a:t>2009</a:t>
          </a:r>
        </a:p>
        <a:p>
          <a:pPr lvl="0" algn="ctr" defTabSz="800100">
            <a:lnSpc>
              <a:spcPct val="90000"/>
            </a:lnSpc>
            <a:spcBef>
              <a:spcPct val="0"/>
            </a:spcBef>
            <a:spcAft>
              <a:spcPct val="35000"/>
            </a:spcAft>
          </a:pPr>
          <a:r>
            <a:rPr lang="en-US" sz="1700" b="1" kern="1200" dirty="0" smtClean="0"/>
            <a:t>Google Apps </a:t>
          </a:r>
          <a:r>
            <a:rPr lang="en-US" sz="1700" kern="1200" dirty="0" smtClean="0"/>
            <a:t>released, first web 2.0 consumer service with much improved user experience</a:t>
          </a:r>
        </a:p>
      </dsp:txBody>
      <dsp:txXfrm>
        <a:off x="4522029" y="3017519"/>
        <a:ext cx="1917063" cy="2011680"/>
      </dsp:txXfrm>
    </dsp:sp>
    <dsp:sp modelId="{311483E2-FE65-4C46-AE03-584489AED218}">
      <dsp:nvSpPr>
        <dsp:cNvPr id="0" name=""/>
        <dsp:cNvSpPr/>
      </dsp:nvSpPr>
      <dsp:spPr>
        <a:xfrm>
          <a:off x="5229101" y="2263140"/>
          <a:ext cx="502920" cy="502920"/>
        </a:xfrm>
        <a:prstGeom prst="ellipse">
          <a:avLst/>
        </a:prstGeom>
        <a:solidFill>
          <a:schemeClr val="accent4">
            <a:hueOff val="0"/>
            <a:satOff val="0"/>
            <a:lumOff val="0"/>
            <a:alphaOff val="0"/>
          </a:schemeClr>
        </a:solidFill>
        <a:ln w="282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A7F70A-8613-40BC-80B5-698BDE2CB156}">
      <dsp:nvSpPr>
        <dsp:cNvPr id="0" name=""/>
        <dsp:cNvSpPr/>
      </dsp:nvSpPr>
      <dsp:spPr>
        <a:xfrm>
          <a:off x="6507832" y="0"/>
          <a:ext cx="1374781" cy="2011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lvl="0" algn="ctr" defTabSz="755650">
            <a:lnSpc>
              <a:spcPct val="90000"/>
            </a:lnSpc>
            <a:spcBef>
              <a:spcPct val="0"/>
            </a:spcBef>
            <a:spcAft>
              <a:spcPct val="35000"/>
            </a:spcAft>
          </a:pPr>
          <a:r>
            <a:rPr lang="en-US" sz="1700" b="1" kern="1200" dirty="0" smtClean="0"/>
            <a:t>OpenStack</a:t>
          </a:r>
          <a:r>
            <a:rPr lang="en-US" sz="1700" kern="1200" dirty="0" smtClean="0"/>
            <a:t> released, the open source platform</a:t>
          </a:r>
        </a:p>
        <a:p>
          <a:pPr lvl="0" algn="ctr" defTabSz="755650">
            <a:lnSpc>
              <a:spcPct val="90000"/>
            </a:lnSpc>
            <a:spcBef>
              <a:spcPct val="0"/>
            </a:spcBef>
            <a:spcAft>
              <a:spcPct val="35000"/>
            </a:spcAft>
          </a:pPr>
          <a:r>
            <a:rPr lang="en-US" sz="1800" b="1" kern="1200" dirty="0" smtClean="0">
              <a:solidFill>
                <a:srgbClr val="FF0000"/>
              </a:solidFill>
            </a:rPr>
            <a:t>2010</a:t>
          </a:r>
          <a:endParaRPr lang="en-US" sz="1800" kern="1200" dirty="0">
            <a:solidFill>
              <a:srgbClr val="FF0000"/>
            </a:solidFill>
          </a:endParaRPr>
        </a:p>
      </dsp:txBody>
      <dsp:txXfrm>
        <a:off x="6507832" y="0"/>
        <a:ext cx="1374781" cy="2011680"/>
      </dsp:txXfrm>
    </dsp:sp>
    <dsp:sp modelId="{B7DB0A36-CF85-454A-ACB7-5E468C06926C}">
      <dsp:nvSpPr>
        <dsp:cNvPr id="0" name=""/>
        <dsp:cNvSpPr/>
      </dsp:nvSpPr>
      <dsp:spPr>
        <a:xfrm>
          <a:off x="6943763" y="2263140"/>
          <a:ext cx="502920" cy="502920"/>
        </a:xfrm>
        <a:prstGeom prst="ellipse">
          <a:avLst/>
        </a:prstGeom>
        <a:solidFill>
          <a:schemeClr val="accent4">
            <a:hueOff val="0"/>
            <a:satOff val="0"/>
            <a:lumOff val="0"/>
            <a:alphaOff val="0"/>
          </a:schemeClr>
        </a:solidFill>
        <a:ln w="282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3BD224-B838-4273-878C-88040005F98E}">
      <dsp:nvSpPr>
        <dsp:cNvPr id="0" name=""/>
        <dsp:cNvSpPr/>
      </dsp:nvSpPr>
      <dsp:spPr>
        <a:xfrm>
          <a:off x="3123344" y="1909"/>
          <a:ext cx="1601911" cy="1041242"/>
        </a:xfrm>
        <a:prstGeom prst="roundRect">
          <a:avLst/>
        </a:prstGeom>
        <a:solidFill>
          <a:schemeClr val="accent6">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On-demand self-service</a:t>
          </a:r>
          <a:endParaRPr lang="en-US" sz="2000" kern="1200" dirty="0"/>
        </a:p>
      </dsp:txBody>
      <dsp:txXfrm>
        <a:off x="3174173" y="52738"/>
        <a:ext cx="1500253" cy="939584"/>
      </dsp:txXfrm>
    </dsp:sp>
    <dsp:sp modelId="{0F5826B8-7CC1-4F0A-B96B-3456AF073501}">
      <dsp:nvSpPr>
        <dsp:cNvPr id="0" name=""/>
        <dsp:cNvSpPr/>
      </dsp:nvSpPr>
      <dsp:spPr>
        <a:xfrm>
          <a:off x="1844234" y="522530"/>
          <a:ext cx="4160130" cy="4160130"/>
        </a:xfrm>
        <a:custGeom>
          <a:avLst/>
          <a:gdLst/>
          <a:ahLst/>
          <a:cxnLst/>
          <a:rect l="0" t="0" r="0" b="0"/>
          <a:pathLst>
            <a:path>
              <a:moveTo>
                <a:pt x="2892022" y="165020"/>
              </a:moveTo>
              <a:arcTo wR="2080065" hR="2080065" stAng="17578584" swAng="1961214"/>
            </a:path>
          </a:pathLst>
        </a:custGeom>
        <a:noFill/>
        <a:ln w="10000" cap="flat" cmpd="sng" algn="ctr">
          <a:solidFill>
            <a:schemeClr val="accent6">
              <a:hueOff val="0"/>
              <a:satOff val="0"/>
              <a:lumOff val="0"/>
              <a:alphaOff val="0"/>
            </a:schemeClr>
          </a:solidFill>
          <a:prstDash val="solid"/>
        </a:ln>
        <a:effectLst/>
        <a:sp3d z="-40000" prstMaterial="matte"/>
      </dsp:spPr>
      <dsp:style>
        <a:lnRef idx="1">
          <a:scrgbClr r="0" g="0" b="0"/>
        </a:lnRef>
        <a:fillRef idx="0">
          <a:scrgbClr r="0" g="0" b="0"/>
        </a:fillRef>
        <a:effectRef idx="0">
          <a:scrgbClr r="0" g="0" b="0"/>
        </a:effectRef>
        <a:fontRef idx="minor"/>
      </dsp:style>
    </dsp:sp>
    <dsp:sp modelId="{CEE5E51E-BBE9-40C2-A5AA-5DB3F715F73E}">
      <dsp:nvSpPr>
        <dsp:cNvPr id="0" name=""/>
        <dsp:cNvSpPr/>
      </dsp:nvSpPr>
      <dsp:spPr>
        <a:xfrm>
          <a:off x="5101604" y="1439199"/>
          <a:ext cx="1601911" cy="1041242"/>
        </a:xfrm>
        <a:prstGeom prst="roundRect">
          <a:avLst/>
        </a:prstGeom>
        <a:solidFill>
          <a:schemeClr val="accent6">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Broad network access</a:t>
          </a:r>
          <a:endParaRPr lang="en-US" sz="2000" kern="1200" dirty="0"/>
        </a:p>
      </dsp:txBody>
      <dsp:txXfrm>
        <a:off x="5152433" y="1490028"/>
        <a:ext cx="1500253" cy="939584"/>
      </dsp:txXfrm>
    </dsp:sp>
    <dsp:sp modelId="{B3BA33D3-2F9F-451B-9E86-114D49BFC05E}">
      <dsp:nvSpPr>
        <dsp:cNvPr id="0" name=""/>
        <dsp:cNvSpPr/>
      </dsp:nvSpPr>
      <dsp:spPr>
        <a:xfrm>
          <a:off x="1844234" y="522530"/>
          <a:ext cx="4160130" cy="4160130"/>
        </a:xfrm>
        <a:custGeom>
          <a:avLst/>
          <a:gdLst/>
          <a:ahLst/>
          <a:cxnLst/>
          <a:rect l="0" t="0" r="0" b="0"/>
          <a:pathLst>
            <a:path>
              <a:moveTo>
                <a:pt x="4157280" y="1971205"/>
              </a:moveTo>
              <a:arcTo wR="2080065" hR="2080065" stAng="21420004" swAng="2196054"/>
            </a:path>
          </a:pathLst>
        </a:custGeom>
        <a:noFill/>
        <a:ln w="10000" cap="flat" cmpd="sng" algn="ctr">
          <a:solidFill>
            <a:schemeClr val="accent6">
              <a:hueOff val="0"/>
              <a:satOff val="0"/>
              <a:lumOff val="0"/>
              <a:alphaOff val="0"/>
            </a:schemeClr>
          </a:solidFill>
          <a:prstDash val="solid"/>
        </a:ln>
        <a:effectLst/>
        <a:sp3d z="-40000" prstMaterial="matte"/>
      </dsp:spPr>
      <dsp:style>
        <a:lnRef idx="1">
          <a:scrgbClr r="0" g="0" b="0"/>
        </a:lnRef>
        <a:fillRef idx="0">
          <a:scrgbClr r="0" g="0" b="0"/>
        </a:fillRef>
        <a:effectRef idx="0">
          <a:scrgbClr r="0" g="0" b="0"/>
        </a:effectRef>
        <a:fontRef idx="minor"/>
      </dsp:style>
    </dsp:sp>
    <dsp:sp modelId="{5E829F7E-B42B-498A-9049-56D20C79E8E3}">
      <dsp:nvSpPr>
        <dsp:cNvPr id="0" name=""/>
        <dsp:cNvSpPr/>
      </dsp:nvSpPr>
      <dsp:spPr>
        <a:xfrm>
          <a:off x="4345976" y="3764782"/>
          <a:ext cx="1601911" cy="1041242"/>
        </a:xfrm>
        <a:prstGeom prst="roundRect">
          <a:avLst/>
        </a:prstGeom>
        <a:solidFill>
          <a:schemeClr val="accent6">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Resource pooling</a:t>
          </a:r>
          <a:endParaRPr lang="en-US" sz="2000" kern="1200" dirty="0"/>
        </a:p>
      </dsp:txBody>
      <dsp:txXfrm>
        <a:off x="4396805" y="3815611"/>
        <a:ext cx="1500253" cy="939584"/>
      </dsp:txXfrm>
    </dsp:sp>
    <dsp:sp modelId="{77000E64-39ED-4E43-BA05-32AAE9DDB291}">
      <dsp:nvSpPr>
        <dsp:cNvPr id="0" name=""/>
        <dsp:cNvSpPr/>
      </dsp:nvSpPr>
      <dsp:spPr>
        <a:xfrm>
          <a:off x="1844234" y="522530"/>
          <a:ext cx="4160130" cy="4160130"/>
        </a:xfrm>
        <a:custGeom>
          <a:avLst/>
          <a:gdLst/>
          <a:ahLst/>
          <a:cxnLst/>
          <a:rect l="0" t="0" r="0" b="0"/>
          <a:pathLst>
            <a:path>
              <a:moveTo>
                <a:pt x="2493479" y="4118633"/>
              </a:moveTo>
              <a:arcTo wR="2080065" hR="2080065" stAng="4712166" swAng="1375669"/>
            </a:path>
          </a:pathLst>
        </a:custGeom>
        <a:noFill/>
        <a:ln w="10000" cap="flat" cmpd="sng" algn="ctr">
          <a:solidFill>
            <a:schemeClr val="accent6">
              <a:hueOff val="0"/>
              <a:satOff val="0"/>
              <a:lumOff val="0"/>
              <a:alphaOff val="0"/>
            </a:schemeClr>
          </a:solidFill>
          <a:prstDash val="solid"/>
        </a:ln>
        <a:effectLst/>
        <a:sp3d z="-40000" prstMaterial="matte"/>
      </dsp:spPr>
      <dsp:style>
        <a:lnRef idx="1">
          <a:scrgbClr r="0" g="0" b="0"/>
        </a:lnRef>
        <a:fillRef idx="0">
          <a:scrgbClr r="0" g="0" b="0"/>
        </a:fillRef>
        <a:effectRef idx="0">
          <a:scrgbClr r="0" g="0" b="0"/>
        </a:effectRef>
        <a:fontRef idx="minor"/>
      </dsp:style>
    </dsp:sp>
    <dsp:sp modelId="{5FD88E08-2242-4E8A-9B08-5F0DFCC61F36}">
      <dsp:nvSpPr>
        <dsp:cNvPr id="0" name=""/>
        <dsp:cNvSpPr/>
      </dsp:nvSpPr>
      <dsp:spPr>
        <a:xfrm>
          <a:off x="1900712" y="3764782"/>
          <a:ext cx="1601911" cy="1041242"/>
        </a:xfrm>
        <a:prstGeom prst="roundRect">
          <a:avLst/>
        </a:prstGeom>
        <a:solidFill>
          <a:schemeClr val="accent6">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Rapid elasticity</a:t>
          </a:r>
          <a:endParaRPr lang="en-US" sz="2000" kern="1200" dirty="0"/>
        </a:p>
      </dsp:txBody>
      <dsp:txXfrm>
        <a:off x="1951541" y="3815611"/>
        <a:ext cx="1500253" cy="939584"/>
      </dsp:txXfrm>
    </dsp:sp>
    <dsp:sp modelId="{51D45BA1-AF98-4830-A1C5-44BC4DC38C7E}">
      <dsp:nvSpPr>
        <dsp:cNvPr id="0" name=""/>
        <dsp:cNvSpPr/>
      </dsp:nvSpPr>
      <dsp:spPr>
        <a:xfrm>
          <a:off x="1844234" y="522530"/>
          <a:ext cx="4160130" cy="4160130"/>
        </a:xfrm>
        <a:custGeom>
          <a:avLst/>
          <a:gdLst/>
          <a:ahLst/>
          <a:cxnLst/>
          <a:rect l="0" t="0" r="0" b="0"/>
          <a:pathLst>
            <a:path>
              <a:moveTo>
                <a:pt x="347554" y="3231185"/>
              </a:moveTo>
              <a:arcTo wR="2080065" hR="2080065" stAng="8783941" swAng="2196054"/>
            </a:path>
          </a:pathLst>
        </a:custGeom>
        <a:noFill/>
        <a:ln w="10000" cap="flat" cmpd="sng" algn="ctr">
          <a:solidFill>
            <a:schemeClr val="accent6">
              <a:hueOff val="0"/>
              <a:satOff val="0"/>
              <a:lumOff val="0"/>
              <a:alphaOff val="0"/>
            </a:schemeClr>
          </a:solidFill>
          <a:prstDash val="solid"/>
        </a:ln>
        <a:effectLst/>
        <a:sp3d z="-40000" prstMaterial="matte"/>
      </dsp:spPr>
      <dsp:style>
        <a:lnRef idx="1">
          <a:scrgbClr r="0" g="0" b="0"/>
        </a:lnRef>
        <a:fillRef idx="0">
          <a:scrgbClr r="0" g="0" b="0"/>
        </a:fillRef>
        <a:effectRef idx="0">
          <a:scrgbClr r="0" g="0" b="0"/>
        </a:effectRef>
        <a:fontRef idx="minor"/>
      </dsp:style>
    </dsp:sp>
    <dsp:sp modelId="{08E03629-531E-4369-987E-05709CFA9A08}">
      <dsp:nvSpPr>
        <dsp:cNvPr id="0" name=""/>
        <dsp:cNvSpPr/>
      </dsp:nvSpPr>
      <dsp:spPr>
        <a:xfrm>
          <a:off x="1145084" y="1439199"/>
          <a:ext cx="1601911" cy="1041242"/>
        </a:xfrm>
        <a:prstGeom prst="roundRect">
          <a:avLst/>
        </a:prstGeom>
        <a:solidFill>
          <a:schemeClr val="accent6">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Measured service</a:t>
          </a:r>
          <a:endParaRPr lang="en-US" sz="2000" kern="1200" dirty="0"/>
        </a:p>
      </dsp:txBody>
      <dsp:txXfrm>
        <a:off x="1195913" y="1490028"/>
        <a:ext cx="1500253" cy="939584"/>
      </dsp:txXfrm>
    </dsp:sp>
    <dsp:sp modelId="{A8839A33-46BB-4724-97A6-AA2C2E54747A}">
      <dsp:nvSpPr>
        <dsp:cNvPr id="0" name=""/>
        <dsp:cNvSpPr/>
      </dsp:nvSpPr>
      <dsp:spPr>
        <a:xfrm>
          <a:off x="1844234" y="522530"/>
          <a:ext cx="4160130" cy="4160130"/>
        </a:xfrm>
        <a:custGeom>
          <a:avLst/>
          <a:gdLst/>
          <a:ahLst/>
          <a:cxnLst/>
          <a:rect l="0" t="0" r="0" b="0"/>
          <a:pathLst>
            <a:path>
              <a:moveTo>
                <a:pt x="362478" y="906793"/>
              </a:moveTo>
              <a:arcTo wR="2080065" hR="2080065" stAng="12860202" swAng="1961214"/>
            </a:path>
          </a:pathLst>
        </a:custGeom>
        <a:noFill/>
        <a:ln w="10000" cap="flat" cmpd="sng" algn="ctr">
          <a:solidFill>
            <a:schemeClr val="accent6">
              <a:hueOff val="0"/>
              <a:satOff val="0"/>
              <a:lumOff val="0"/>
              <a:alphaOff val="0"/>
            </a:schemeClr>
          </a:solidFill>
          <a:prstDash val="solid"/>
        </a:ln>
        <a:effectLst/>
        <a:sp3d z="-40000" prstMaterial="matte"/>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6BD937-1A2B-470C-A519-578277D76E8B}">
      <dsp:nvSpPr>
        <dsp:cNvPr id="0" name=""/>
        <dsp:cNvSpPr/>
      </dsp:nvSpPr>
      <dsp:spPr>
        <a:xfrm>
          <a:off x="1519" y="0"/>
          <a:ext cx="2364692" cy="4876800"/>
        </a:xfrm>
        <a:prstGeom prst="roundRect">
          <a:avLst>
            <a:gd name="adj" fmla="val 10000"/>
          </a:avLst>
        </a:prstGeom>
        <a:solidFill>
          <a:schemeClr val="accent1">
            <a:hueOff val="0"/>
            <a:satOff val="0"/>
            <a:lumOff val="0"/>
            <a:alphaOff val="0"/>
          </a:schemeClr>
        </a:solidFill>
        <a:ln w="282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sz="3000" kern="1200" dirty="0" smtClean="0"/>
            <a:t>Software</a:t>
          </a:r>
        </a:p>
        <a:p>
          <a:pPr lvl="0" algn="ctr" defTabSz="1333500">
            <a:lnSpc>
              <a:spcPct val="90000"/>
            </a:lnSpc>
            <a:spcBef>
              <a:spcPct val="0"/>
            </a:spcBef>
            <a:spcAft>
              <a:spcPct val="35000"/>
            </a:spcAft>
          </a:pPr>
          <a:r>
            <a:rPr lang="en-US" sz="1600" kern="1200" dirty="0" smtClean="0"/>
            <a:t>* Virtualization</a:t>
          </a:r>
        </a:p>
        <a:p>
          <a:pPr lvl="0" algn="ctr" defTabSz="1333500">
            <a:lnSpc>
              <a:spcPct val="90000"/>
            </a:lnSpc>
            <a:spcBef>
              <a:spcPct val="0"/>
            </a:spcBef>
            <a:spcAft>
              <a:spcPct val="35000"/>
            </a:spcAft>
          </a:pPr>
          <a:r>
            <a:rPr lang="en-US" sz="1600" kern="1200" dirty="0" smtClean="0"/>
            <a:t>* Web services</a:t>
          </a:r>
        </a:p>
        <a:p>
          <a:pPr lvl="0" algn="ctr" defTabSz="1333500">
            <a:lnSpc>
              <a:spcPct val="90000"/>
            </a:lnSpc>
            <a:spcBef>
              <a:spcPct val="0"/>
            </a:spcBef>
            <a:spcAft>
              <a:spcPct val="35000"/>
            </a:spcAft>
          </a:pPr>
          <a:endParaRPr lang="en-US" sz="1600" kern="1200" dirty="0" smtClean="0"/>
        </a:p>
        <a:p>
          <a:pPr lvl="0" algn="ctr" defTabSz="1333500">
            <a:lnSpc>
              <a:spcPct val="90000"/>
            </a:lnSpc>
            <a:spcBef>
              <a:spcPct val="0"/>
            </a:spcBef>
            <a:spcAft>
              <a:spcPct val="35000"/>
            </a:spcAft>
          </a:pPr>
          <a:endParaRPr lang="en-US" sz="1600" kern="1200" dirty="0" smtClean="0"/>
        </a:p>
      </dsp:txBody>
      <dsp:txXfrm>
        <a:off x="1519" y="1950720"/>
        <a:ext cx="2364692" cy="1950720"/>
      </dsp:txXfrm>
    </dsp:sp>
    <dsp:sp modelId="{97530D01-42F8-426B-9655-0E5AE4FA32CC}">
      <dsp:nvSpPr>
        <dsp:cNvPr id="0" name=""/>
        <dsp:cNvSpPr/>
      </dsp:nvSpPr>
      <dsp:spPr>
        <a:xfrm>
          <a:off x="371879" y="292608"/>
          <a:ext cx="1623974" cy="162397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82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8F4437-C78C-4144-B0D2-FB8F7D33A4DE}">
      <dsp:nvSpPr>
        <dsp:cNvPr id="0" name=""/>
        <dsp:cNvSpPr/>
      </dsp:nvSpPr>
      <dsp:spPr>
        <a:xfrm>
          <a:off x="2437153" y="0"/>
          <a:ext cx="2364692" cy="4876800"/>
        </a:xfrm>
        <a:prstGeom prst="roundRect">
          <a:avLst>
            <a:gd name="adj" fmla="val 10000"/>
          </a:avLst>
        </a:prstGeom>
        <a:solidFill>
          <a:schemeClr val="accent1">
            <a:hueOff val="0"/>
            <a:satOff val="0"/>
            <a:lumOff val="0"/>
            <a:alphaOff val="0"/>
          </a:schemeClr>
        </a:solidFill>
        <a:ln w="282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pPr>
          <a:r>
            <a:rPr lang="en-US" sz="3100" kern="1200" dirty="0" smtClean="0"/>
            <a:t>Networking</a:t>
          </a:r>
        </a:p>
        <a:p>
          <a:pPr lvl="0" algn="ctr" defTabSz="1377950">
            <a:lnSpc>
              <a:spcPct val="90000"/>
            </a:lnSpc>
            <a:spcBef>
              <a:spcPct val="0"/>
            </a:spcBef>
            <a:spcAft>
              <a:spcPct val="35000"/>
            </a:spcAft>
          </a:pPr>
          <a:r>
            <a:rPr lang="en-US" sz="1600" kern="1200" dirty="0" smtClean="0"/>
            <a:t>* Fast WAN</a:t>
          </a:r>
        </a:p>
        <a:p>
          <a:pPr lvl="0" algn="ctr" defTabSz="1377950">
            <a:lnSpc>
              <a:spcPct val="90000"/>
            </a:lnSpc>
            <a:spcBef>
              <a:spcPct val="0"/>
            </a:spcBef>
            <a:spcAft>
              <a:spcPct val="35000"/>
            </a:spcAft>
          </a:pPr>
          <a:r>
            <a:rPr lang="en-US" sz="1600" kern="1200" dirty="0" smtClean="0"/>
            <a:t>* Network virtualization</a:t>
          </a:r>
        </a:p>
        <a:p>
          <a:pPr lvl="0" algn="ctr" defTabSz="1377950">
            <a:lnSpc>
              <a:spcPct val="90000"/>
            </a:lnSpc>
            <a:spcBef>
              <a:spcPct val="0"/>
            </a:spcBef>
            <a:spcAft>
              <a:spcPct val="35000"/>
            </a:spcAft>
          </a:pPr>
          <a:r>
            <a:rPr lang="en-US" sz="1600" kern="1200" dirty="0" smtClean="0"/>
            <a:t>* Security</a:t>
          </a:r>
        </a:p>
        <a:p>
          <a:pPr lvl="0" algn="ctr" defTabSz="1377950">
            <a:lnSpc>
              <a:spcPct val="90000"/>
            </a:lnSpc>
            <a:spcBef>
              <a:spcPct val="0"/>
            </a:spcBef>
            <a:spcAft>
              <a:spcPct val="35000"/>
            </a:spcAft>
          </a:pPr>
          <a:r>
            <a:rPr lang="en-US" sz="1600" kern="1200" dirty="0" smtClean="0"/>
            <a:t>* VPN</a:t>
          </a:r>
        </a:p>
      </dsp:txBody>
      <dsp:txXfrm>
        <a:off x="2437153" y="1950720"/>
        <a:ext cx="2364692" cy="1950720"/>
      </dsp:txXfrm>
    </dsp:sp>
    <dsp:sp modelId="{36E3984A-A48B-46B4-A8FC-CE0C948CE653}">
      <dsp:nvSpPr>
        <dsp:cNvPr id="0" name=""/>
        <dsp:cNvSpPr/>
      </dsp:nvSpPr>
      <dsp:spPr>
        <a:xfrm>
          <a:off x="2807512" y="292608"/>
          <a:ext cx="1623974" cy="1623974"/>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282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0B67C7-7237-4237-B5D6-4AB3806E4378}">
      <dsp:nvSpPr>
        <dsp:cNvPr id="0" name=""/>
        <dsp:cNvSpPr/>
      </dsp:nvSpPr>
      <dsp:spPr>
        <a:xfrm>
          <a:off x="4872787" y="0"/>
          <a:ext cx="2364692" cy="4876800"/>
        </a:xfrm>
        <a:prstGeom prst="roundRect">
          <a:avLst>
            <a:gd name="adj" fmla="val 10000"/>
          </a:avLst>
        </a:prstGeom>
        <a:solidFill>
          <a:schemeClr val="accent1">
            <a:hueOff val="0"/>
            <a:satOff val="0"/>
            <a:lumOff val="0"/>
            <a:alphaOff val="0"/>
          </a:schemeClr>
        </a:solidFill>
        <a:ln w="282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sz="3000" kern="1200" dirty="0" smtClean="0"/>
            <a:t>Hardware</a:t>
          </a:r>
          <a:endParaRPr lang="en-US" sz="1600" kern="1200" dirty="0" smtClean="0"/>
        </a:p>
        <a:p>
          <a:pPr lvl="0" algn="ctr" defTabSz="1333500">
            <a:lnSpc>
              <a:spcPct val="90000"/>
            </a:lnSpc>
            <a:spcBef>
              <a:spcPct val="0"/>
            </a:spcBef>
            <a:spcAft>
              <a:spcPct val="35000"/>
            </a:spcAft>
          </a:pPr>
          <a:r>
            <a:rPr lang="en-US" sz="1600" kern="1200" dirty="0" smtClean="0"/>
            <a:t>* Inexpensive yet powerful commodity server computers</a:t>
          </a:r>
        </a:p>
        <a:p>
          <a:pPr lvl="0" algn="ctr" defTabSz="1333500">
            <a:lnSpc>
              <a:spcPct val="90000"/>
            </a:lnSpc>
            <a:spcBef>
              <a:spcPct val="0"/>
            </a:spcBef>
            <a:spcAft>
              <a:spcPct val="35000"/>
            </a:spcAft>
          </a:pPr>
          <a:r>
            <a:rPr lang="en-US" sz="1600" kern="1200" dirty="0" smtClean="0"/>
            <a:t>* SMP, Multicore processors</a:t>
          </a:r>
          <a:endParaRPr lang="en-US" sz="1600" kern="1200" dirty="0"/>
        </a:p>
      </dsp:txBody>
      <dsp:txXfrm>
        <a:off x="4872787" y="1950720"/>
        <a:ext cx="2364692" cy="1950720"/>
      </dsp:txXfrm>
    </dsp:sp>
    <dsp:sp modelId="{E509D8D2-B3FE-4917-8C46-F40DD01A852C}">
      <dsp:nvSpPr>
        <dsp:cNvPr id="0" name=""/>
        <dsp:cNvSpPr/>
      </dsp:nvSpPr>
      <dsp:spPr>
        <a:xfrm>
          <a:off x="5243146" y="292608"/>
          <a:ext cx="1623974" cy="1623974"/>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282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2A1AB7D-95EE-4E68-8A8D-70AF164BA696}">
      <dsp:nvSpPr>
        <dsp:cNvPr id="0" name=""/>
        <dsp:cNvSpPr/>
      </dsp:nvSpPr>
      <dsp:spPr>
        <a:xfrm>
          <a:off x="289560" y="3901440"/>
          <a:ext cx="6659880" cy="731520"/>
        </a:xfrm>
        <a:prstGeom prst="leftRightArrow">
          <a:avLst/>
        </a:prstGeom>
        <a:solidFill>
          <a:schemeClr val="accent1">
            <a:tint val="60000"/>
            <a:hueOff val="0"/>
            <a:satOff val="0"/>
            <a:lumOff val="0"/>
            <a:alphaOff val="0"/>
          </a:schemeClr>
        </a:solidFill>
        <a:ln w="282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92D1E-865B-413F-941C-45F62A4FCD46}">
      <dsp:nvSpPr>
        <dsp:cNvPr id="0" name=""/>
        <dsp:cNvSpPr/>
      </dsp:nvSpPr>
      <dsp:spPr>
        <a:xfrm rot="5400000">
          <a:off x="5236380" y="-1979513"/>
          <a:ext cx="1237654" cy="5510784"/>
        </a:xfrm>
        <a:prstGeom prst="round2SameRect">
          <a:avLst/>
        </a:prstGeom>
        <a:solidFill>
          <a:schemeClr val="accent4">
            <a:tint val="40000"/>
            <a:alpha val="90000"/>
            <a:hueOff val="0"/>
            <a:satOff val="0"/>
            <a:lumOff val="0"/>
            <a:alphaOff val="0"/>
          </a:schemeClr>
        </a:solidFill>
        <a:ln w="2825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b="1" kern="1200" dirty="0" smtClean="0"/>
            <a:t>Email, CRM/ERP/HR, Business Processes, Industry applications</a:t>
          </a:r>
          <a:endParaRPr lang="en-US" sz="1700" b="1" kern="1200" dirty="0"/>
        </a:p>
        <a:p>
          <a:pPr marL="171450" lvl="1" indent="-171450" algn="l" defTabSz="755650">
            <a:lnSpc>
              <a:spcPct val="90000"/>
            </a:lnSpc>
            <a:spcBef>
              <a:spcPct val="0"/>
            </a:spcBef>
            <a:spcAft>
              <a:spcPct val="15000"/>
            </a:spcAft>
            <a:buChar char="••"/>
          </a:pPr>
          <a:r>
            <a:rPr lang="en-US" sz="1700" kern="1200" dirty="0" smtClean="0"/>
            <a:t>Examples: Salesforce.com, Google Apps, Microsoft Office 365, Cisco WebEx</a:t>
          </a:r>
          <a:endParaRPr lang="en-US" sz="1700" kern="1200" dirty="0"/>
        </a:p>
      </dsp:txBody>
      <dsp:txXfrm rot="-5400000">
        <a:off x="3099816" y="217468"/>
        <a:ext cx="5450367" cy="1116820"/>
      </dsp:txXfrm>
    </dsp:sp>
    <dsp:sp modelId="{FC56A9DA-C7E1-4FB9-AF8C-9BB73BF12E7D}">
      <dsp:nvSpPr>
        <dsp:cNvPr id="0" name=""/>
        <dsp:cNvSpPr/>
      </dsp:nvSpPr>
      <dsp:spPr>
        <a:xfrm>
          <a:off x="0" y="2344"/>
          <a:ext cx="3099816" cy="1547068"/>
        </a:xfrm>
        <a:prstGeom prst="roundRect">
          <a:avLst/>
        </a:prstGeom>
        <a:solidFill>
          <a:schemeClr val="accent4">
            <a:hueOff val="0"/>
            <a:satOff val="0"/>
            <a:lumOff val="0"/>
            <a:alphaOff val="0"/>
          </a:schemeClr>
        </a:solidFill>
        <a:ln w="282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Software as a Service </a:t>
          </a:r>
        </a:p>
        <a:p>
          <a:pPr lvl="0" algn="ctr" defTabSz="1289050">
            <a:lnSpc>
              <a:spcPct val="90000"/>
            </a:lnSpc>
            <a:spcBef>
              <a:spcPct val="0"/>
            </a:spcBef>
            <a:spcAft>
              <a:spcPct val="35000"/>
            </a:spcAft>
          </a:pPr>
          <a:r>
            <a:rPr lang="en-US" sz="2900" kern="1200" dirty="0" smtClean="0"/>
            <a:t>(SaaS)</a:t>
          </a:r>
          <a:endParaRPr lang="en-US" sz="2900" kern="1200" dirty="0"/>
        </a:p>
      </dsp:txBody>
      <dsp:txXfrm>
        <a:off x="75522" y="77866"/>
        <a:ext cx="2948772" cy="1396024"/>
      </dsp:txXfrm>
    </dsp:sp>
    <dsp:sp modelId="{86FB6399-EE25-4B5B-A7F1-D5ACC30E800F}">
      <dsp:nvSpPr>
        <dsp:cNvPr id="0" name=""/>
        <dsp:cNvSpPr/>
      </dsp:nvSpPr>
      <dsp:spPr>
        <a:xfrm rot="5400000">
          <a:off x="5236380" y="-355092"/>
          <a:ext cx="1237654" cy="5510784"/>
        </a:xfrm>
        <a:prstGeom prst="round2SameRect">
          <a:avLst/>
        </a:prstGeom>
        <a:solidFill>
          <a:schemeClr val="accent4">
            <a:tint val="40000"/>
            <a:alpha val="90000"/>
            <a:hueOff val="-5278545"/>
            <a:satOff val="323"/>
            <a:lumOff val="-853"/>
            <a:alphaOff val="0"/>
          </a:schemeClr>
        </a:solidFill>
        <a:ln w="28250" cap="flat" cmpd="sng" algn="ctr">
          <a:solidFill>
            <a:schemeClr val="accent4">
              <a:tint val="40000"/>
              <a:alpha val="90000"/>
              <a:hueOff val="-5278545"/>
              <a:satOff val="323"/>
              <a:lumOff val="-85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b="1" kern="1200" dirty="0" smtClean="0"/>
            <a:t>Middleware, Databases, Runtime, Application Servers</a:t>
          </a:r>
          <a:endParaRPr lang="en-US" sz="1700" b="1" kern="1200" dirty="0"/>
        </a:p>
        <a:p>
          <a:pPr marL="171450" lvl="1" indent="-171450" algn="l" defTabSz="755650">
            <a:lnSpc>
              <a:spcPct val="90000"/>
            </a:lnSpc>
            <a:spcBef>
              <a:spcPct val="0"/>
            </a:spcBef>
            <a:spcAft>
              <a:spcPct val="15000"/>
            </a:spcAft>
            <a:buChar char="••"/>
          </a:pPr>
          <a:r>
            <a:rPr lang="en-US" sz="1700" kern="1200" dirty="0" smtClean="0"/>
            <a:t>Examples: IBM </a:t>
          </a:r>
          <a:r>
            <a:rPr lang="en-US" sz="1700" kern="1200" dirty="0" err="1" smtClean="0"/>
            <a:t>Bluemix</a:t>
          </a:r>
          <a:r>
            <a:rPr lang="en-US" sz="1700" kern="1200" dirty="0" smtClean="0"/>
            <a:t>, </a:t>
          </a:r>
          <a:r>
            <a:rPr lang="en-US" sz="1700" kern="1200" dirty="0" err="1" smtClean="0"/>
            <a:t>Heroku</a:t>
          </a:r>
          <a:r>
            <a:rPr lang="en-US" sz="1700" kern="1200" dirty="0" smtClean="0"/>
            <a:t>, AWS Elastic Beanstalk, </a:t>
          </a:r>
          <a:r>
            <a:rPr lang="en-US" sz="1700" kern="1200" dirty="0" err="1" smtClean="0"/>
            <a:t>RedHat</a:t>
          </a:r>
          <a:r>
            <a:rPr lang="en-US" sz="1700" kern="1200" dirty="0" smtClean="0"/>
            <a:t> </a:t>
          </a:r>
          <a:r>
            <a:rPr lang="en-US" sz="1700" kern="1200" dirty="0" err="1" smtClean="0"/>
            <a:t>OpenShift</a:t>
          </a:r>
          <a:r>
            <a:rPr lang="en-US" sz="1700" kern="1200" dirty="0" smtClean="0"/>
            <a:t>, Engine Yard</a:t>
          </a:r>
          <a:endParaRPr lang="en-US" sz="1700" kern="1200" dirty="0"/>
        </a:p>
      </dsp:txBody>
      <dsp:txXfrm rot="-5400000">
        <a:off x="3099816" y="1841889"/>
        <a:ext cx="5450367" cy="1116820"/>
      </dsp:txXfrm>
    </dsp:sp>
    <dsp:sp modelId="{23730B5B-C000-42C6-B672-213E409C97D1}">
      <dsp:nvSpPr>
        <dsp:cNvPr id="0" name=""/>
        <dsp:cNvSpPr/>
      </dsp:nvSpPr>
      <dsp:spPr>
        <a:xfrm>
          <a:off x="0" y="1626765"/>
          <a:ext cx="3099816" cy="1547068"/>
        </a:xfrm>
        <a:prstGeom prst="roundRect">
          <a:avLst/>
        </a:prstGeom>
        <a:solidFill>
          <a:schemeClr val="accent4">
            <a:hueOff val="-4960515"/>
            <a:satOff val="1825"/>
            <a:lumOff val="-4804"/>
            <a:alphaOff val="0"/>
          </a:schemeClr>
        </a:solidFill>
        <a:ln w="282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Platform as a Service </a:t>
          </a:r>
        </a:p>
        <a:p>
          <a:pPr lvl="0" algn="ctr" defTabSz="1289050">
            <a:lnSpc>
              <a:spcPct val="90000"/>
            </a:lnSpc>
            <a:spcBef>
              <a:spcPct val="0"/>
            </a:spcBef>
            <a:spcAft>
              <a:spcPct val="35000"/>
            </a:spcAft>
          </a:pPr>
          <a:r>
            <a:rPr lang="en-US" sz="2900" kern="1200" dirty="0" smtClean="0"/>
            <a:t>(PaaS)</a:t>
          </a:r>
          <a:endParaRPr lang="en-US" sz="2900" kern="1200" dirty="0"/>
        </a:p>
      </dsp:txBody>
      <dsp:txXfrm>
        <a:off x="75522" y="1702287"/>
        <a:ext cx="2948772" cy="1396024"/>
      </dsp:txXfrm>
    </dsp:sp>
    <dsp:sp modelId="{8799DCBD-4251-4709-975C-1A1F6436EFED}">
      <dsp:nvSpPr>
        <dsp:cNvPr id="0" name=""/>
        <dsp:cNvSpPr/>
      </dsp:nvSpPr>
      <dsp:spPr>
        <a:xfrm rot="5400000">
          <a:off x="5236380" y="1269329"/>
          <a:ext cx="1237654" cy="5510784"/>
        </a:xfrm>
        <a:prstGeom prst="round2SameRect">
          <a:avLst/>
        </a:prstGeom>
        <a:solidFill>
          <a:schemeClr val="accent4">
            <a:tint val="40000"/>
            <a:alpha val="90000"/>
            <a:hueOff val="-10557090"/>
            <a:satOff val="647"/>
            <a:lumOff val="-1705"/>
            <a:alphaOff val="0"/>
          </a:schemeClr>
        </a:solidFill>
        <a:ln w="28250" cap="flat" cmpd="sng" algn="ctr">
          <a:solidFill>
            <a:schemeClr val="accent4">
              <a:tint val="40000"/>
              <a:alpha val="90000"/>
              <a:hueOff val="-10557090"/>
              <a:satOff val="647"/>
              <a:lumOff val="-170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b="1" kern="1200" dirty="0" smtClean="0"/>
            <a:t>Servers, Networking, Storage, </a:t>
          </a:r>
          <a:r>
            <a:rPr lang="en-US" sz="1700" b="1" kern="1200" dirty="0" err="1" smtClean="0"/>
            <a:t>Firwalls</a:t>
          </a:r>
          <a:r>
            <a:rPr lang="en-US" sz="1700" b="1" kern="1200" dirty="0" smtClean="0"/>
            <a:t>, Load Balancers</a:t>
          </a:r>
          <a:endParaRPr lang="en-US" sz="1700" b="1" kern="1200" dirty="0"/>
        </a:p>
        <a:p>
          <a:pPr marL="171450" lvl="1" indent="-171450" algn="l" defTabSz="755650">
            <a:lnSpc>
              <a:spcPct val="90000"/>
            </a:lnSpc>
            <a:spcBef>
              <a:spcPct val="0"/>
            </a:spcBef>
            <a:spcAft>
              <a:spcPct val="15000"/>
            </a:spcAft>
            <a:buChar char="••"/>
          </a:pPr>
          <a:r>
            <a:rPr lang="en-US" sz="1700" kern="1200" dirty="0" smtClean="0"/>
            <a:t>Examples: Amazon EC2/S3, Microsoft Azure, Rackspace/OpenStack, Google Compute Engine (GCE)</a:t>
          </a:r>
          <a:endParaRPr lang="en-US" sz="1700" kern="1200" dirty="0"/>
        </a:p>
      </dsp:txBody>
      <dsp:txXfrm rot="-5400000">
        <a:off x="3099816" y="3466311"/>
        <a:ext cx="5450367" cy="1116820"/>
      </dsp:txXfrm>
    </dsp:sp>
    <dsp:sp modelId="{644EB0D9-5D04-466E-BF35-3772EE18589F}">
      <dsp:nvSpPr>
        <dsp:cNvPr id="0" name=""/>
        <dsp:cNvSpPr/>
      </dsp:nvSpPr>
      <dsp:spPr>
        <a:xfrm>
          <a:off x="0" y="3251187"/>
          <a:ext cx="3099816" cy="1547068"/>
        </a:xfrm>
        <a:prstGeom prst="roundRect">
          <a:avLst/>
        </a:prstGeom>
        <a:solidFill>
          <a:schemeClr val="accent4">
            <a:hueOff val="-9921030"/>
            <a:satOff val="3650"/>
            <a:lumOff val="-9608"/>
            <a:alphaOff val="0"/>
          </a:schemeClr>
        </a:solidFill>
        <a:ln w="282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Infrastructure as a Service </a:t>
          </a:r>
        </a:p>
        <a:p>
          <a:pPr lvl="0" algn="ctr" defTabSz="1289050">
            <a:lnSpc>
              <a:spcPct val="90000"/>
            </a:lnSpc>
            <a:spcBef>
              <a:spcPct val="0"/>
            </a:spcBef>
            <a:spcAft>
              <a:spcPct val="35000"/>
            </a:spcAft>
          </a:pPr>
          <a:r>
            <a:rPr lang="en-US" sz="2900" kern="1200" dirty="0" smtClean="0"/>
            <a:t>(IaaS)</a:t>
          </a:r>
          <a:endParaRPr lang="en-US" sz="2900" kern="1200" dirty="0"/>
        </a:p>
      </dsp:txBody>
      <dsp:txXfrm>
        <a:off x="75522" y="3326709"/>
        <a:ext cx="2948772" cy="13960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A8144A-F90A-473B-9D9B-7E8E4AE3D038}">
      <dsp:nvSpPr>
        <dsp:cNvPr id="0" name=""/>
        <dsp:cNvSpPr/>
      </dsp:nvSpPr>
      <dsp:spPr>
        <a:xfrm>
          <a:off x="430642" y="1279508"/>
          <a:ext cx="3683049" cy="2393982"/>
        </a:xfrm>
        <a:prstGeom prst="roundRect">
          <a:avLst/>
        </a:prstGeom>
        <a:solidFill>
          <a:schemeClr val="accent3">
            <a:hueOff val="0"/>
            <a:satOff val="0"/>
            <a:lumOff val="0"/>
            <a:alphaOff val="0"/>
          </a:schemeClr>
        </a:solidFill>
        <a:ln w="282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US" altLang="zh-CN" sz="2600" kern="1200" dirty="0" smtClean="0"/>
            <a:t>Development/Test</a:t>
          </a:r>
          <a:endParaRPr lang="en-US" sz="2600" kern="1200" dirty="0"/>
        </a:p>
        <a:p>
          <a:pPr marL="228600" lvl="1" indent="-228600" algn="l" defTabSz="889000">
            <a:lnSpc>
              <a:spcPct val="90000"/>
            </a:lnSpc>
            <a:spcBef>
              <a:spcPct val="0"/>
            </a:spcBef>
            <a:spcAft>
              <a:spcPct val="15000"/>
            </a:spcAft>
            <a:buChar char="••"/>
          </a:pPr>
          <a:r>
            <a:rPr lang="en-US" sz="2000" kern="1200" dirty="0" smtClean="0"/>
            <a:t>Commit code changes</a:t>
          </a:r>
          <a:endParaRPr lang="en-US" sz="2000" kern="1200" dirty="0"/>
        </a:p>
        <a:p>
          <a:pPr marL="228600" lvl="1" indent="-228600" algn="l" defTabSz="889000">
            <a:lnSpc>
              <a:spcPct val="90000"/>
            </a:lnSpc>
            <a:spcBef>
              <a:spcPct val="0"/>
            </a:spcBef>
            <a:spcAft>
              <a:spcPct val="15000"/>
            </a:spcAft>
            <a:buChar char="••"/>
          </a:pPr>
          <a:r>
            <a:rPr lang="en-US" sz="2000" kern="1200" dirty="0" smtClean="0"/>
            <a:t>Build</a:t>
          </a:r>
          <a:endParaRPr lang="en-US" sz="2000" kern="1200" dirty="0"/>
        </a:p>
        <a:p>
          <a:pPr marL="228600" lvl="1" indent="-228600" algn="l" defTabSz="889000">
            <a:lnSpc>
              <a:spcPct val="90000"/>
            </a:lnSpc>
            <a:spcBef>
              <a:spcPct val="0"/>
            </a:spcBef>
            <a:spcAft>
              <a:spcPct val="15000"/>
            </a:spcAft>
            <a:buChar char="••"/>
          </a:pPr>
          <a:r>
            <a:rPr lang="en-US" sz="2000" kern="1200" dirty="0" smtClean="0"/>
            <a:t>Unit test</a:t>
          </a:r>
          <a:endParaRPr lang="en-US" sz="2000" kern="1200" dirty="0"/>
        </a:p>
        <a:p>
          <a:pPr marL="228600" lvl="1" indent="-228600" algn="l" defTabSz="889000">
            <a:lnSpc>
              <a:spcPct val="90000"/>
            </a:lnSpc>
            <a:spcBef>
              <a:spcPct val="0"/>
            </a:spcBef>
            <a:spcAft>
              <a:spcPct val="15000"/>
            </a:spcAft>
            <a:buChar char="••"/>
          </a:pPr>
          <a:r>
            <a:rPr lang="en-US" sz="2000" kern="1200" dirty="0" smtClean="0"/>
            <a:t>Regression test</a:t>
          </a:r>
          <a:endParaRPr lang="en-US" sz="2000" kern="1200" dirty="0"/>
        </a:p>
        <a:p>
          <a:pPr marL="228600" lvl="1" indent="-228600" algn="l" defTabSz="889000">
            <a:lnSpc>
              <a:spcPct val="90000"/>
            </a:lnSpc>
            <a:spcBef>
              <a:spcPct val="0"/>
            </a:spcBef>
            <a:spcAft>
              <a:spcPct val="15000"/>
            </a:spcAft>
            <a:buChar char="••"/>
          </a:pPr>
          <a:endParaRPr lang="en-US" sz="2000" kern="1200" dirty="0"/>
        </a:p>
      </dsp:txBody>
      <dsp:txXfrm>
        <a:off x="547507" y="1396373"/>
        <a:ext cx="3449319" cy="2160252"/>
      </dsp:txXfrm>
    </dsp:sp>
    <dsp:sp modelId="{39B10191-94B6-440D-995B-4A5C86F6B857}">
      <dsp:nvSpPr>
        <dsp:cNvPr id="0" name=""/>
        <dsp:cNvSpPr/>
      </dsp:nvSpPr>
      <dsp:spPr>
        <a:xfrm>
          <a:off x="2272167" y="443367"/>
          <a:ext cx="4066265" cy="4066265"/>
        </a:xfrm>
        <a:custGeom>
          <a:avLst/>
          <a:gdLst/>
          <a:ahLst/>
          <a:cxnLst/>
          <a:rect l="0" t="0" r="0" b="0"/>
          <a:pathLst>
            <a:path>
              <a:moveTo>
                <a:pt x="855179" y="376010"/>
              </a:moveTo>
              <a:arcTo wR="2033132" hR="2033132" stAng="14075589" swAng="4248822"/>
            </a:path>
          </a:pathLst>
        </a:custGeom>
        <a:noFill/>
        <a:ln w="100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10398E4-1803-4A8B-A4EA-8A26279BB334}">
      <dsp:nvSpPr>
        <dsp:cNvPr id="0" name=""/>
        <dsp:cNvSpPr/>
      </dsp:nvSpPr>
      <dsp:spPr>
        <a:xfrm>
          <a:off x="4496907" y="1279508"/>
          <a:ext cx="3683049" cy="2393982"/>
        </a:xfrm>
        <a:prstGeom prst="roundRect">
          <a:avLst/>
        </a:prstGeom>
        <a:solidFill>
          <a:schemeClr val="accent3">
            <a:hueOff val="0"/>
            <a:satOff val="0"/>
            <a:lumOff val="0"/>
            <a:alphaOff val="0"/>
          </a:schemeClr>
        </a:solidFill>
        <a:ln w="282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t" anchorCtr="0">
          <a:noAutofit/>
        </a:bodyPr>
        <a:lstStyle/>
        <a:p>
          <a:pPr lvl="0" algn="l" defTabSz="1155700">
            <a:lnSpc>
              <a:spcPct val="90000"/>
            </a:lnSpc>
            <a:spcBef>
              <a:spcPct val="0"/>
            </a:spcBef>
            <a:spcAft>
              <a:spcPct val="35000"/>
            </a:spcAft>
          </a:pPr>
          <a:r>
            <a:rPr lang="en-US" sz="2600" kern="1200" dirty="0" smtClean="0"/>
            <a:t>Deployment</a:t>
          </a:r>
          <a:endParaRPr lang="en-US" sz="2600" kern="1200" dirty="0"/>
        </a:p>
        <a:p>
          <a:pPr marL="228600" lvl="1" indent="-228600" algn="l" defTabSz="889000">
            <a:lnSpc>
              <a:spcPct val="90000"/>
            </a:lnSpc>
            <a:spcBef>
              <a:spcPct val="0"/>
            </a:spcBef>
            <a:spcAft>
              <a:spcPct val="15000"/>
            </a:spcAft>
            <a:buChar char="••"/>
          </a:pPr>
          <a:r>
            <a:rPr lang="en-US" altLang="zh-CN" sz="2000" kern="1200" dirty="0" smtClean="0"/>
            <a:t>Vagrant system topology</a:t>
          </a:r>
          <a:endParaRPr lang="en-US" sz="2000" kern="1200" dirty="0"/>
        </a:p>
        <a:p>
          <a:pPr marL="228600" lvl="1" indent="-228600" algn="l" defTabSz="889000">
            <a:lnSpc>
              <a:spcPct val="90000"/>
            </a:lnSpc>
            <a:spcBef>
              <a:spcPct val="0"/>
            </a:spcBef>
            <a:spcAft>
              <a:spcPct val="15000"/>
            </a:spcAft>
            <a:buChar char="••"/>
          </a:pPr>
          <a:r>
            <a:rPr lang="en-US" altLang="zh-CN" sz="2000" kern="1200" dirty="0" smtClean="0"/>
            <a:t>Chef/Puppet/</a:t>
          </a:r>
          <a:r>
            <a:rPr lang="en-US" altLang="zh-CN" sz="2000" kern="1200" dirty="0" err="1" smtClean="0"/>
            <a:t>Ansible</a:t>
          </a:r>
          <a:r>
            <a:rPr lang="en-US" altLang="zh-CN" sz="2000" kern="1200" dirty="0" smtClean="0"/>
            <a:t> to help deploy</a:t>
          </a:r>
          <a:endParaRPr lang="en-US" sz="2000" kern="1200" dirty="0"/>
        </a:p>
      </dsp:txBody>
      <dsp:txXfrm>
        <a:off x="4613772" y="1396373"/>
        <a:ext cx="3449319" cy="2160252"/>
      </dsp:txXfrm>
    </dsp:sp>
    <dsp:sp modelId="{040F5587-5BD8-4A25-9102-63F65CD37D58}">
      <dsp:nvSpPr>
        <dsp:cNvPr id="0" name=""/>
        <dsp:cNvSpPr/>
      </dsp:nvSpPr>
      <dsp:spPr>
        <a:xfrm>
          <a:off x="2272167" y="443367"/>
          <a:ext cx="4066265" cy="4066265"/>
        </a:xfrm>
        <a:custGeom>
          <a:avLst/>
          <a:gdLst/>
          <a:ahLst/>
          <a:cxnLst/>
          <a:rect l="0" t="0" r="0" b="0"/>
          <a:pathLst>
            <a:path>
              <a:moveTo>
                <a:pt x="3211086" y="3690254"/>
              </a:moveTo>
              <a:arcTo wR="2033132" hR="2033132" stAng="3275589" swAng="4248822"/>
            </a:path>
          </a:pathLst>
        </a:custGeom>
        <a:noFill/>
        <a:ln w="100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4A1A97-47B3-4BE0-9E0F-FC59D87D4D09}" type="datetimeFigureOut">
              <a:rPr lang="en-US" smtClean="0"/>
              <a:t>12/1/2015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1AB218-36EF-4209-BF64-1BC76B72E934}" type="slidenum">
              <a:rPr lang="en-US" smtClean="0"/>
              <a:t>‹#›</a:t>
            </a:fld>
            <a:endParaRPr lang="en-US"/>
          </a:p>
        </p:txBody>
      </p:sp>
    </p:spTree>
    <p:extLst>
      <p:ext uri="{BB962C8B-B14F-4D97-AF65-F5344CB8AC3E}">
        <p14:creationId xmlns:p14="http://schemas.microsoft.com/office/powerpoint/2010/main" val="2331355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Received double majors in Hydraulic Engineering</a:t>
            </a:r>
            <a:r>
              <a:rPr lang="en-US" baseline="0" dirty="0" smtClean="0"/>
              <a:t> and Computer Engineering from Tsinghua in 1994.</a:t>
            </a:r>
          </a:p>
          <a:p>
            <a:r>
              <a:rPr lang="en-US" baseline="0" dirty="0" smtClean="0"/>
              <a:t>Got Master’s degree at Jilin University in 1997, majoring in Artificial Neural Networks.</a:t>
            </a:r>
          </a:p>
          <a:p>
            <a:r>
              <a:rPr lang="en-US" baseline="0" dirty="0" smtClean="0"/>
              <a:t>Originally planning to obtain a PhD in Civil Engineering, I quit with a Master from MIT in 1999, quickly joined IT workforce and fortunately witnessed the heydays of Internet (and the ensuing bubble burst </a:t>
            </a:r>
            <a:r>
              <a:rPr lang="en-US" baseline="0" dirty="0" smtClean="0">
                <a:sym typeface="Wingdings" panose="05000000000000000000" pitchFamily="2" charset="2"/>
              </a:rPr>
              <a:t>).</a:t>
            </a:r>
            <a:endParaRPr lang="en-US" baseline="0" dirty="0" smtClean="0"/>
          </a:p>
        </p:txBody>
      </p:sp>
      <p:sp>
        <p:nvSpPr>
          <p:cNvPr id="4" name="Slide Number Placeholder 3"/>
          <p:cNvSpPr>
            <a:spLocks noGrp="1"/>
          </p:cNvSpPr>
          <p:nvPr>
            <p:ph type="sldNum" sz="quarter" idx="10"/>
          </p:nvPr>
        </p:nvSpPr>
        <p:spPr/>
        <p:txBody>
          <a:bodyPr/>
          <a:lstStyle/>
          <a:p>
            <a:fld id="{591AB218-36EF-4209-BF64-1BC76B72E934}" type="slidenum">
              <a:rPr lang="en-US" smtClean="0"/>
              <a:t>2</a:t>
            </a:fld>
            <a:endParaRPr lang="en-US"/>
          </a:p>
        </p:txBody>
      </p:sp>
    </p:spTree>
    <p:extLst>
      <p:ext uri="{BB962C8B-B14F-4D97-AF65-F5344CB8AC3E}">
        <p14:creationId xmlns:p14="http://schemas.microsoft.com/office/powerpoint/2010/main" val="1837714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Assuming</a:t>
            </a:r>
            <a:r>
              <a:rPr lang="en-US" baseline="0" dirty="0" smtClean="0"/>
              <a:t> </a:t>
            </a:r>
            <a:r>
              <a:rPr lang="en-US" baseline="0" dirty="0" err="1" smtClean="0"/>
              <a:t>GetInTouch</a:t>
            </a:r>
            <a:r>
              <a:rPr lang="en-US" baseline="0" dirty="0" smtClean="0"/>
              <a:t> app was previously hosted in public cloud (AWS), we now are able to move it back to our own data center (private cloud)…  See next slide.</a:t>
            </a:r>
          </a:p>
        </p:txBody>
      </p:sp>
      <p:sp>
        <p:nvSpPr>
          <p:cNvPr id="4" name="Slide Number Placeholder 3"/>
          <p:cNvSpPr>
            <a:spLocks noGrp="1"/>
          </p:cNvSpPr>
          <p:nvPr>
            <p:ph type="sldNum" sz="quarter" idx="10"/>
          </p:nvPr>
        </p:nvSpPr>
        <p:spPr/>
        <p:txBody>
          <a:bodyPr/>
          <a:lstStyle/>
          <a:p>
            <a:fld id="{591AB218-36EF-4209-BF64-1BC76B72E934}" type="slidenum">
              <a:rPr lang="en-US" smtClean="0"/>
              <a:t>14</a:t>
            </a:fld>
            <a:endParaRPr lang="en-US"/>
          </a:p>
        </p:txBody>
      </p:sp>
    </p:spTree>
    <p:extLst>
      <p:ext uri="{BB962C8B-B14F-4D97-AF65-F5344CB8AC3E}">
        <p14:creationId xmlns:p14="http://schemas.microsoft.com/office/powerpoint/2010/main" val="22026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1AB218-36EF-4209-BF64-1BC76B72E934}" type="slidenum">
              <a:rPr lang="en-US" smtClean="0"/>
              <a:t>15</a:t>
            </a:fld>
            <a:endParaRPr lang="en-US"/>
          </a:p>
        </p:txBody>
      </p:sp>
    </p:spTree>
    <p:extLst>
      <p:ext uri="{BB962C8B-B14F-4D97-AF65-F5344CB8AC3E}">
        <p14:creationId xmlns:p14="http://schemas.microsoft.com/office/powerpoint/2010/main" val="2649136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Hybrid clouds are gaining more momentum going into year 2015</a:t>
            </a:r>
            <a:r>
              <a:rPr lang="en-US" baseline="0" dirty="0" smtClean="0"/>
              <a:t>, which seems to be the trend going forward…  </a:t>
            </a:r>
            <a:r>
              <a:rPr lang="en-US" dirty="0" smtClean="0"/>
              <a:t>Quite</a:t>
            </a:r>
            <a:r>
              <a:rPr lang="en-US" baseline="0" dirty="0" smtClean="0"/>
              <a:t> a few industries love and embrace the idea of hybrid clouds and here are some examples.</a:t>
            </a:r>
          </a:p>
          <a:p>
            <a:endParaRPr lang="en-US" dirty="0" smtClean="0"/>
          </a:p>
          <a:p>
            <a:r>
              <a:rPr lang="en-US" b="1" u="sng" dirty="0" smtClean="0"/>
              <a:t>Financial industry</a:t>
            </a:r>
            <a:r>
              <a:rPr lang="en-US" dirty="0" smtClean="0"/>
              <a:t>: trade orders are executed on private clouds whereas analytics are run in</a:t>
            </a:r>
            <a:r>
              <a:rPr lang="en-US" baseline="0" dirty="0" smtClean="0"/>
              <a:t> </a:t>
            </a:r>
            <a:r>
              <a:rPr lang="en-US" dirty="0" smtClean="0"/>
              <a:t>public clouds</a:t>
            </a:r>
          </a:p>
          <a:p>
            <a:r>
              <a:rPr lang="en-US" b="1" u="sng" dirty="0" smtClean="0"/>
              <a:t>Healthcare industry</a:t>
            </a:r>
            <a:r>
              <a:rPr lang="en-US" dirty="0" smtClean="0"/>
              <a:t>: policy</a:t>
            </a:r>
            <a:r>
              <a:rPr lang="en-US" baseline="0" dirty="0" smtClean="0"/>
              <a:t> restriction; amount of patient data to be moved between medical service providers and insurance companies</a:t>
            </a:r>
            <a:endParaRPr lang="en-US" dirty="0" smtClean="0"/>
          </a:p>
          <a:p>
            <a:r>
              <a:rPr lang="en-US" b="1" u="sng" dirty="0" smtClean="0"/>
              <a:t>Law firms</a:t>
            </a:r>
            <a:r>
              <a:rPr lang="en-US" dirty="0" smtClean="0"/>
              <a:t>: use hybrid as encrypted offsite data stores to safeguard against potential for loss due to theft, natural disasters, hardware failures, etc</a:t>
            </a:r>
          </a:p>
          <a:p>
            <a:endParaRPr lang="en-US" dirty="0"/>
          </a:p>
        </p:txBody>
      </p:sp>
      <p:sp>
        <p:nvSpPr>
          <p:cNvPr id="4" name="Slide Number Placeholder 3"/>
          <p:cNvSpPr>
            <a:spLocks noGrp="1"/>
          </p:cNvSpPr>
          <p:nvPr>
            <p:ph type="sldNum" sz="quarter" idx="10"/>
          </p:nvPr>
        </p:nvSpPr>
        <p:spPr/>
        <p:txBody>
          <a:bodyPr/>
          <a:lstStyle/>
          <a:p>
            <a:fld id="{591AB218-36EF-4209-BF64-1BC76B72E934}" type="slidenum">
              <a:rPr lang="en-US" smtClean="0"/>
              <a:t>16</a:t>
            </a:fld>
            <a:endParaRPr lang="en-US"/>
          </a:p>
        </p:txBody>
      </p:sp>
    </p:spTree>
    <p:extLst>
      <p:ext uri="{BB962C8B-B14F-4D97-AF65-F5344CB8AC3E}">
        <p14:creationId xmlns:p14="http://schemas.microsoft.com/office/powerpoint/2010/main" val="2104533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Revenue</a:t>
            </a:r>
            <a:r>
              <a:rPr lang="en-US" baseline="0" dirty="0" smtClean="0"/>
              <a:t> collected from virtual machines hosted in public clouds has been increasing for major OS providers, i.e., Ubuntu (Canonical), </a:t>
            </a:r>
            <a:r>
              <a:rPr lang="en-US" baseline="0" dirty="0" err="1" smtClean="0"/>
              <a:t>RedHat</a:t>
            </a:r>
            <a:r>
              <a:rPr lang="en-US" baseline="0" dirty="0" smtClean="0"/>
              <a:t> and to a lesser extent Windows (Microsoft).</a:t>
            </a:r>
            <a:r>
              <a:rPr lang="en-US" baseline="0" dirty="0"/>
              <a:t> </a:t>
            </a:r>
            <a:r>
              <a:rPr lang="en-US" baseline="0" dirty="0" smtClean="0"/>
              <a:t> It is strategically critical for OS manufacturers/distributors that they operate compatibly with service providers like Amazon, Microsoft and Rackspace.</a:t>
            </a:r>
          </a:p>
          <a:p>
            <a:endParaRPr lang="en-US" baseline="0" dirty="0" smtClean="0"/>
          </a:p>
          <a:p>
            <a:r>
              <a:rPr lang="en-US" baseline="0" dirty="0" smtClean="0"/>
              <a:t>With the move to the cloud, it poses many challenges (and opportunities for innovations) to developers to make their applications more accessible, secure, available, and resilient to attacks and failures.</a:t>
            </a:r>
          </a:p>
          <a:p>
            <a:endParaRPr lang="en-US" baseline="0" dirty="0" smtClean="0"/>
          </a:p>
          <a:p>
            <a:r>
              <a:rPr lang="en-US" baseline="0" dirty="0" smtClean="0"/>
              <a:t>One of the key technologies that enables cloud computing is inexpensive and powerful commoditized hardware (storage and networking) and this has become a significant threat to those traditional specialized hardware manufacturers such as EMC, </a:t>
            </a:r>
            <a:r>
              <a:rPr lang="en-US" baseline="0" dirty="0" err="1" smtClean="0"/>
              <a:t>NetApps</a:t>
            </a:r>
            <a:r>
              <a:rPr lang="en-US" baseline="0" dirty="0" smtClean="0"/>
              <a:t>, Cisco and Juniper.  </a:t>
            </a:r>
          </a:p>
          <a:p>
            <a:endParaRPr lang="en-US" baseline="0" dirty="0" smtClean="0"/>
          </a:p>
          <a:p>
            <a:r>
              <a:rPr lang="en-US" baseline="0" dirty="0" smtClean="0"/>
              <a:t>For example, Hadoop (HDFS/</a:t>
            </a:r>
            <a:r>
              <a:rPr lang="en-US" baseline="0" dirty="0" err="1" smtClean="0"/>
              <a:t>HBase</a:t>
            </a:r>
            <a:r>
              <a:rPr lang="en-US" baseline="0" dirty="0" smtClean="0"/>
              <a:t>) recommends commodity disks to store distributed data thanks to its excellent software architectural design. </a:t>
            </a:r>
          </a:p>
          <a:p>
            <a:endParaRPr lang="en-US" baseline="0" dirty="0" smtClean="0"/>
          </a:p>
          <a:p>
            <a:r>
              <a:rPr lang="en-US" baseline="0" dirty="0" smtClean="0"/>
              <a:t>Open Flow is poaching Cisco’s and Juniper’s low end router and switch businesses.</a:t>
            </a:r>
          </a:p>
          <a:p>
            <a:endParaRPr lang="en-US" baseline="0" dirty="0" smtClean="0"/>
          </a:p>
          <a:p>
            <a:r>
              <a:rPr lang="en-US" baseline="0" dirty="0" smtClean="0"/>
              <a:t>Amazon reported that AWS contributed 1.5 billion dollars, with net income of 267 million dollars, toward their first quarter in year 2015.  Founder Jeff Bezos said AWS is quickly becoming a 5 billion dollar business, much better than expected.</a:t>
            </a:r>
          </a:p>
        </p:txBody>
      </p:sp>
      <p:sp>
        <p:nvSpPr>
          <p:cNvPr id="4" name="Slide Number Placeholder 3"/>
          <p:cNvSpPr>
            <a:spLocks noGrp="1"/>
          </p:cNvSpPr>
          <p:nvPr>
            <p:ph type="sldNum" sz="quarter" idx="10"/>
          </p:nvPr>
        </p:nvSpPr>
        <p:spPr/>
        <p:txBody>
          <a:bodyPr/>
          <a:lstStyle/>
          <a:p>
            <a:fld id="{591AB218-36EF-4209-BF64-1BC76B72E934}" type="slidenum">
              <a:rPr lang="en-US" smtClean="0"/>
              <a:t>17</a:t>
            </a:fld>
            <a:endParaRPr lang="en-US"/>
          </a:p>
        </p:txBody>
      </p:sp>
    </p:spTree>
    <p:extLst>
      <p:ext uri="{BB962C8B-B14F-4D97-AF65-F5344CB8AC3E}">
        <p14:creationId xmlns:p14="http://schemas.microsoft.com/office/powerpoint/2010/main" val="4233781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vanilla</a:t>
            </a:r>
            <a:r>
              <a:rPr lang="en-US" baseline="0" dirty="0" smtClean="0"/>
              <a:t> virtual machine with mainstream Linux OS distros (Ubuntu, CentOS or </a:t>
            </a:r>
            <a:r>
              <a:rPr lang="en-US" baseline="0" dirty="0" err="1" smtClean="0"/>
              <a:t>RedHat</a:t>
            </a:r>
            <a:r>
              <a:rPr lang="en-US" baseline="0" dirty="0" smtClean="0"/>
              <a:t>) installed could easily take 1 ~ 2 GB of disk space while a base Docker image of the same OS flavor is normally 270 ~ 400 MB.  Also, if multiple containers based on the same OS are instantiated on the same VM, the disk space they take do NOT increase linearly due to the Union file system type Docker has chosen.  For example, 3 CentOS containers each requiring 400MB will take much </a:t>
            </a:r>
            <a:r>
              <a:rPr lang="en-US" baseline="0" dirty="0" err="1" smtClean="0"/>
              <a:t>much</a:t>
            </a:r>
            <a:r>
              <a:rPr lang="en-US" baseline="0" dirty="0" smtClean="0"/>
              <a:t> less than 1.2GB if instantiated at the same time.</a:t>
            </a:r>
          </a:p>
          <a:p>
            <a:endParaRPr lang="en-US" baseline="0" dirty="0" smtClean="0"/>
          </a:p>
          <a:p>
            <a:r>
              <a:rPr lang="en-US" baseline="0" dirty="0" smtClean="0"/>
              <a:t>Portability: A CentOS Docker container can be instantiated on a Ubuntu machine and run without issues.</a:t>
            </a:r>
          </a:p>
          <a:p>
            <a:endParaRPr lang="en-US" baseline="0" dirty="0" smtClean="0"/>
          </a:p>
          <a:p>
            <a:r>
              <a:rPr lang="en-US" baseline="0" dirty="0" smtClean="0"/>
              <a:t>Start time: bootstrapping a virtual Linux machine on a powerful physical machine often takes 2 ~ 3 minutes, while instantiating a Docker instance takes as few as 3 seconds.</a:t>
            </a:r>
          </a:p>
          <a:p>
            <a:endParaRPr lang="en-US" baseline="0" dirty="0" smtClean="0"/>
          </a:p>
          <a:p>
            <a:r>
              <a:rPr lang="en-US" baseline="0" dirty="0" smtClean="0"/>
              <a:t>Ease-of-use: The underlying LXC (Linux Containers) technology has been in Linux kernel for a while.  It is Docker that builds a good interface around it, which contributes to its popularity.</a:t>
            </a:r>
          </a:p>
          <a:p>
            <a:endParaRPr lang="en-US" dirty="0"/>
          </a:p>
        </p:txBody>
      </p:sp>
      <p:sp>
        <p:nvSpPr>
          <p:cNvPr id="4" name="Slide Number Placeholder 3"/>
          <p:cNvSpPr>
            <a:spLocks noGrp="1"/>
          </p:cNvSpPr>
          <p:nvPr>
            <p:ph type="sldNum" sz="quarter" idx="10"/>
          </p:nvPr>
        </p:nvSpPr>
        <p:spPr/>
        <p:txBody>
          <a:bodyPr/>
          <a:lstStyle/>
          <a:p>
            <a:fld id="{591AB218-36EF-4209-BF64-1BC76B72E934}" type="slidenum">
              <a:rPr lang="en-US" smtClean="0"/>
              <a:t>19</a:t>
            </a:fld>
            <a:endParaRPr lang="en-US"/>
          </a:p>
        </p:txBody>
      </p:sp>
    </p:spTree>
    <p:extLst>
      <p:ext uri="{BB962C8B-B14F-4D97-AF65-F5344CB8AC3E}">
        <p14:creationId xmlns:p14="http://schemas.microsoft.com/office/powerpoint/2010/main" val="3291053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1AB218-36EF-4209-BF64-1BC76B72E934}" type="slidenum">
              <a:rPr lang="en-US" smtClean="0"/>
              <a:t>3</a:t>
            </a:fld>
            <a:endParaRPr lang="en-US"/>
          </a:p>
        </p:txBody>
      </p:sp>
    </p:spTree>
    <p:extLst>
      <p:ext uri="{BB962C8B-B14F-4D97-AF65-F5344CB8AC3E}">
        <p14:creationId xmlns:p14="http://schemas.microsoft.com/office/powerpoint/2010/main" val="2761819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Surveys show</a:t>
            </a:r>
            <a:r>
              <a:rPr lang="en-US" baseline="0" dirty="0" smtClean="0"/>
              <a:t> </a:t>
            </a:r>
            <a:r>
              <a:rPr lang="en-US" dirty="0" smtClean="0"/>
              <a:t>that</a:t>
            </a:r>
            <a:r>
              <a:rPr lang="en-US" baseline="0" dirty="0" smtClean="0"/>
              <a:t> 70% of American adults have used at least one cloud-based service.</a:t>
            </a:r>
            <a:r>
              <a:rPr lang="en-US" baseline="0" dirty="0"/>
              <a:t> </a:t>
            </a:r>
            <a:r>
              <a:rPr lang="en-US" baseline="0" dirty="0" smtClean="0"/>
              <a:t> We now live in a “cloudy” world (sorry for the pun), constantly accessing some sorts of cloud services everyday for our communication, socializing, entertainment, or business needs.</a:t>
            </a:r>
          </a:p>
        </p:txBody>
      </p:sp>
      <p:sp>
        <p:nvSpPr>
          <p:cNvPr id="4" name="Slide Number Placeholder 3"/>
          <p:cNvSpPr>
            <a:spLocks noGrp="1"/>
          </p:cNvSpPr>
          <p:nvPr>
            <p:ph type="sldNum" sz="quarter" idx="10"/>
          </p:nvPr>
        </p:nvSpPr>
        <p:spPr/>
        <p:txBody>
          <a:bodyPr/>
          <a:lstStyle/>
          <a:p>
            <a:fld id="{591AB218-36EF-4209-BF64-1BC76B72E934}" type="slidenum">
              <a:rPr lang="en-US" smtClean="0"/>
              <a:t>4</a:t>
            </a:fld>
            <a:endParaRPr lang="en-US"/>
          </a:p>
        </p:txBody>
      </p:sp>
    </p:spTree>
    <p:extLst>
      <p:ext uri="{BB962C8B-B14F-4D97-AF65-F5344CB8AC3E}">
        <p14:creationId xmlns:p14="http://schemas.microsoft.com/office/powerpoint/2010/main" val="3100715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launch of Salesforce.com and in particular, Google Apps (built with AJAX), demonstrated that cloud computing is capable of bringing near-desktop response and low latency to the web-based applications.  They paved the way for many other kills apps.</a:t>
            </a:r>
            <a:endParaRPr lang="en-US" dirty="0"/>
          </a:p>
        </p:txBody>
      </p:sp>
      <p:sp>
        <p:nvSpPr>
          <p:cNvPr id="4" name="Slide Number Placeholder 3"/>
          <p:cNvSpPr>
            <a:spLocks noGrp="1"/>
          </p:cNvSpPr>
          <p:nvPr>
            <p:ph type="sldNum" sz="quarter" idx="10"/>
          </p:nvPr>
        </p:nvSpPr>
        <p:spPr/>
        <p:txBody>
          <a:bodyPr/>
          <a:lstStyle/>
          <a:p>
            <a:fld id="{591AB218-36EF-4209-BF64-1BC76B72E934}" type="slidenum">
              <a:rPr lang="en-US" smtClean="0"/>
              <a:t>5</a:t>
            </a:fld>
            <a:endParaRPr lang="en-US"/>
          </a:p>
        </p:txBody>
      </p:sp>
    </p:spTree>
    <p:extLst>
      <p:ext uri="{BB962C8B-B14F-4D97-AF65-F5344CB8AC3E}">
        <p14:creationId xmlns:p14="http://schemas.microsoft.com/office/powerpoint/2010/main" val="1350195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On-demand self-service</a:t>
            </a:r>
            <a:r>
              <a:rPr lang="en-US" dirty="0" smtClean="0"/>
              <a:t>:</a:t>
            </a:r>
            <a:r>
              <a:rPr lang="en-US" baseline="0" dirty="0" smtClean="0"/>
              <a:t> bring up or tear down virtual machines anytime as needed on control panel</a:t>
            </a:r>
          </a:p>
          <a:p>
            <a:r>
              <a:rPr lang="en-US" b="1" u="sng" dirty="0" smtClean="0"/>
              <a:t>Broad network access</a:t>
            </a:r>
            <a:r>
              <a:rPr lang="en-US" dirty="0" smtClean="0"/>
              <a:t>:</a:t>
            </a:r>
            <a:r>
              <a:rPr lang="en-US" baseline="0" dirty="0" smtClean="0"/>
              <a:t> access control panel and virtual resources (VM, storage) via network</a:t>
            </a:r>
            <a:endParaRPr lang="en-US" dirty="0" smtClean="0"/>
          </a:p>
          <a:p>
            <a:r>
              <a:rPr lang="en-US" b="1" u="sng" dirty="0" smtClean="0"/>
              <a:t>Resource pooling</a:t>
            </a:r>
            <a:r>
              <a:rPr lang="en-US" dirty="0" smtClean="0"/>
              <a:t>:  end users share</a:t>
            </a:r>
            <a:r>
              <a:rPr lang="en-US" baseline="0" dirty="0" smtClean="0"/>
              <a:t> hardware resources, whether it is network, compute or storage.</a:t>
            </a:r>
            <a:endParaRPr lang="en-US" dirty="0" smtClean="0"/>
          </a:p>
          <a:p>
            <a:r>
              <a:rPr lang="en-US" b="1" u="sng" dirty="0" smtClean="0"/>
              <a:t>Rapid elasticity</a:t>
            </a:r>
            <a:r>
              <a:rPr lang="en-US" dirty="0" smtClean="0"/>
              <a:t>: add more resources to your services</a:t>
            </a:r>
            <a:r>
              <a:rPr lang="en-US" baseline="0" dirty="0" smtClean="0"/>
              <a:t> in a matter of minutes instead of days or weeks</a:t>
            </a:r>
            <a:endParaRPr lang="en-US" dirty="0" smtClean="0"/>
          </a:p>
          <a:p>
            <a:r>
              <a:rPr lang="en-US" b="1" u="sng" dirty="0" smtClean="0"/>
              <a:t>Measured service</a:t>
            </a:r>
            <a:r>
              <a:rPr lang="en-US" dirty="0" smtClean="0"/>
              <a:t>: </a:t>
            </a:r>
            <a:r>
              <a:rPr lang="en-US" baseline="0" dirty="0" smtClean="0"/>
              <a:t>pay per use</a:t>
            </a:r>
            <a:endParaRPr lang="en-US" dirty="0"/>
          </a:p>
        </p:txBody>
      </p:sp>
      <p:sp>
        <p:nvSpPr>
          <p:cNvPr id="4" name="Slide Number Placeholder 3"/>
          <p:cNvSpPr>
            <a:spLocks noGrp="1"/>
          </p:cNvSpPr>
          <p:nvPr>
            <p:ph type="sldNum" sz="quarter" idx="10"/>
          </p:nvPr>
        </p:nvSpPr>
        <p:spPr/>
        <p:txBody>
          <a:bodyPr/>
          <a:lstStyle/>
          <a:p>
            <a:fld id="{591AB218-36EF-4209-BF64-1BC76B72E934}" type="slidenum">
              <a:rPr lang="en-US" smtClean="0"/>
              <a:t>7</a:t>
            </a:fld>
            <a:endParaRPr lang="en-US"/>
          </a:p>
        </p:txBody>
      </p:sp>
    </p:spTree>
    <p:extLst>
      <p:ext uri="{BB962C8B-B14F-4D97-AF65-F5344CB8AC3E}">
        <p14:creationId xmlns:p14="http://schemas.microsoft.com/office/powerpoint/2010/main" val="4029522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three</a:t>
            </a:r>
            <a:r>
              <a:rPr lang="en-US" baseline="0" dirty="0" smtClean="0"/>
              <a:t> most important contributing factors for the cloud computing popularity (IMHO) are software virtualization, inexpensive yet powerful commodity hardware, fast wide-area network (WAN).  Without any of them, the idea of cloud computing probably would never fly.</a:t>
            </a:r>
          </a:p>
          <a:p>
            <a:endParaRPr lang="en-US" baseline="0" dirty="0" smtClean="0"/>
          </a:p>
          <a:p>
            <a:r>
              <a:rPr lang="en-US" baseline="0" dirty="0" smtClean="0"/>
              <a:t>Many technologies in cloud computing actually have been in existence for a long while, for instance, distributed computing, parallel computing, client-server architecture and even service-oriented architecture (SOA).  It is the advances in virtualization, network and hardware that take the idea of cloud computing off ground in recent years.</a:t>
            </a:r>
            <a:endParaRPr lang="en-US" dirty="0"/>
          </a:p>
        </p:txBody>
      </p:sp>
      <p:sp>
        <p:nvSpPr>
          <p:cNvPr id="4" name="Slide Number Placeholder 3"/>
          <p:cNvSpPr>
            <a:spLocks noGrp="1"/>
          </p:cNvSpPr>
          <p:nvPr>
            <p:ph type="sldNum" sz="quarter" idx="10"/>
          </p:nvPr>
        </p:nvSpPr>
        <p:spPr/>
        <p:txBody>
          <a:bodyPr/>
          <a:lstStyle/>
          <a:p>
            <a:fld id="{591AB218-36EF-4209-BF64-1BC76B72E934}" type="slidenum">
              <a:rPr lang="en-US" smtClean="0"/>
              <a:t>8</a:t>
            </a:fld>
            <a:endParaRPr lang="en-US"/>
          </a:p>
        </p:txBody>
      </p:sp>
    </p:spTree>
    <p:extLst>
      <p:ext uri="{BB962C8B-B14F-4D97-AF65-F5344CB8AC3E}">
        <p14:creationId xmlns:p14="http://schemas.microsoft.com/office/powerpoint/2010/main" val="761967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Recently</a:t>
            </a:r>
            <a:r>
              <a:rPr lang="en-US" baseline="0" dirty="0" smtClean="0"/>
              <a:t> we saw consolidations at IaaS and PaaS layers, with Salesforce’s strategic </a:t>
            </a:r>
            <a:r>
              <a:rPr lang="en-US" baseline="0" dirty="0" err="1" smtClean="0"/>
              <a:t>Heroku</a:t>
            </a:r>
            <a:r>
              <a:rPr lang="en-US" baseline="0" dirty="0" smtClean="0"/>
              <a:t> acquisition and IBM’s </a:t>
            </a:r>
            <a:r>
              <a:rPr lang="en-US" baseline="0" dirty="0" err="1" smtClean="0"/>
              <a:t>Bluemix</a:t>
            </a:r>
            <a:r>
              <a:rPr lang="en-US" baseline="0" dirty="0" smtClean="0"/>
              <a:t> acquisition popping right into mind.  In the end, it is my estimate that only 6 or 7 major players stay in the IaaS and PaaS arena and they will command most of the market.</a:t>
            </a:r>
          </a:p>
          <a:p>
            <a:endParaRPr lang="en-US" dirty="0" smtClean="0"/>
          </a:p>
          <a:p>
            <a:r>
              <a:rPr lang="en-US" dirty="0" smtClean="0"/>
              <a:t>I</a:t>
            </a:r>
            <a:r>
              <a:rPr lang="en-US" baseline="0" dirty="0" smtClean="0"/>
              <a:t> shall also emphasize that many service providers offer a broad range of services that fit into different layers, allowing developers and operators to create virtual machines as well as to install </a:t>
            </a:r>
            <a:r>
              <a:rPr lang="en-US" baseline="0" dirty="0" err="1" smtClean="0"/>
              <a:t>middlewares</a:t>
            </a:r>
            <a:r>
              <a:rPr lang="en-US" baseline="0" dirty="0" smtClean="0"/>
              <a:t>, databases and application runtimes.</a:t>
            </a:r>
          </a:p>
          <a:p>
            <a:endParaRPr lang="en-US" baseline="0" dirty="0" smtClean="0"/>
          </a:p>
          <a:p>
            <a:r>
              <a:rPr lang="en-US" baseline="0" dirty="0" smtClean="0"/>
              <a:t>Take Amazon as an example, EC2 and S3 provide basic compute and storage services that shall be classified into IaaS; while its Elastic Beanstalk (EBS) service is a PaaS that facilitates deploying web apps written in Java, </a:t>
            </a:r>
            <a:r>
              <a:rPr lang="en-US" baseline="0" dirty="0" err="1" smtClean="0"/>
              <a:t>.Net</a:t>
            </a:r>
            <a:r>
              <a:rPr lang="en-US" baseline="0" dirty="0" smtClean="0"/>
              <a:t>, Node.js, Ruby, etc.  </a:t>
            </a:r>
          </a:p>
          <a:p>
            <a:endParaRPr lang="en-US" baseline="0" dirty="0" smtClean="0"/>
          </a:p>
          <a:p>
            <a:r>
              <a:rPr lang="en-US" baseline="0" dirty="0" smtClean="0"/>
              <a:t>https://aws.amazon.com/ec2/</a:t>
            </a:r>
          </a:p>
          <a:p>
            <a:r>
              <a:rPr lang="en-US" baseline="0" dirty="0" smtClean="0"/>
              <a:t>https://aws.amazon.com/s3/</a:t>
            </a:r>
          </a:p>
          <a:p>
            <a:r>
              <a:rPr lang="en-US" dirty="0" smtClean="0"/>
              <a:t>https://aws.amazon.com/elasticbeanstalk/</a:t>
            </a:r>
          </a:p>
          <a:p>
            <a:endParaRPr lang="en-US" dirty="0" smtClean="0"/>
          </a:p>
          <a:p>
            <a:r>
              <a:rPr lang="en-US" dirty="0" smtClean="0"/>
              <a:t>Microsoft</a:t>
            </a:r>
            <a:r>
              <a:rPr lang="en-US" baseline="0" dirty="0" smtClean="0"/>
              <a:t> Azure is another great example. </a:t>
            </a:r>
          </a:p>
          <a:p>
            <a:r>
              <a:rPr lang="en-US" baseline="0" dirty="0" smtClean="0"/>
              <a:t>https://azure.microsoft.com/en-us/services/</a:t>
            </a:r>
          </a:p>
          <a:p>
            <a:endParaRPr lang="en-US" baseline="0" dirty="0" smtClean="0"/>
          </a:p>
          <a:p>
            <a:r>
              <a:rPr lang="en-US" baseline="0" dirty="0" smtClean="0"/>
              <a:t>Virtual Machines Service allows creation of Windows or Linux machines (IaaS), whereas SQL Database and App Service install Microsoft’s flagship products SQL Server and </a:t>
            </a:r>
            <a:r>
              <a:rPr lang="en-US" baseline="0" dirty="0" err="1" smtClean="0"/>
              <a:t>.Net</a:t>
            </a:r>
            <a:r>
              <a:rPr lang="en-US" baseline="0" dirty="0" smtClean="0"/>
              <a:t> platform among others.</a:t>
            </a:r>
          </a:p>
          <a:p>
            <a:r>
              <a:rPr lang="en-US" dirty="0" smtClean="0"/>
              <a:t>https://azure.microsoft.com/en-us/services/virtual-machines/</a:t>
            </a:r>
          </a:p>
          <a:p>
            <a:r>
              <a:rPr lang="en-US" dirty="0" smtClean="0"/>
              <a:t>https://azure.microsoft.com/en-us/services/sql-database/</a:t>
            </a:r>
          </a:p>
          <a:p>
            <a:r>
              <a:rPr lang="en-US" dirty="0" smtClean="0"/>
              <a:t>https://azure.microsoft.com/en-us/services/app-service/</a:t>
            </a:r>
          </a:p>
          <a:p>
            <a:endParaRPr lang="en-US" dirty="0"/>
          </a:p>
        </p:txBody>
      </p:sp>
      <p:sp>
        <p:nvSpPr>
          <p:cNvPr id="4" name="Slide Number Placeholder 3"/>
          <p:cNvSpPr>
            <a:spLocks noGrp="1"/>
          </p:cNvSpPr>
          <p:nvPr>
            <p:ph type="sldNum" sz="quarter" idx="10"/>
          </p:nvPr>
        </p:nvSpPr>
        <p:spPr/>
        <p:txBody>
          <a:bodyPr/>
          <a:lstStyle/>
          <a:p>
            <a:fld id="{591AB218-36EF-4209-BF64-1BC76B72E934}" type="slidenum">
              <a:rPr lang="en-US" smtClean="0"/>
              <a:t>11</a:t>
            </a:fld>
            <a:endParaRPr lang="en-US"/>
          </a:p>
        </p:txBody>
      </p:sp>
    </p:spTree>
    <p:extLst>
      <p:ext uri="{BB962C8B-B14F-4D97-AF65-F5344CB8AC3E}">
        <p14:creationId xmlns:p14="http://schemas.microsoft.com/office/powerpoint/2010/main" val="136596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how the typical development cycle looks like,</a:t>
            </a:r>
            <a:r>
              <a:rPr lang="en-US" baseline="0" dirty="0" smtClean="0"/>
              <a:t> develop </a:t>
            </a:r>
            <a:r>
              <a:rPr lang="en-US" baseline="0" dirty="0" smtClean="0">
                <a:sym typeface="Wingdings" panose="05000000000000000000" pitchFamily="2" charset="2"/>
              </a:rPr>
              <a:t> test  deploy  develop, though a better practice would insert a “staging” step in between “test” and “deploy” where comprehensive test is conducted on production look-alike staging server(s) before actual deployment. </a:t>
            </a:r>
          </a:p>
          <a:p>
            <a:endParaRPr lang="en-US" baseline="0" dirty="0" smtClean="0">
              <a:sym typeface="Wingdings" panose="05000000000000000000" pitchFamily="2" charset="2"/>
            </a:endParaRPr>
          </a:p>
          <a:p>
            <a:r>
              <a:rPr lang="en-US" dirty="0" smtClean="0"/>
              <a:t>For</a:t>
            </a:r>
            <a:r>
              <a:rPr lang="en-US" baseline="0" dirty="0" smtClean="0"/>
              <a:t> those interested in automated deployment, you can look into Chef, Puppet, </a:t>
            </a:r>
            <a:r>
              <a:rPr lang="en-US" baseline="0" dirty="0" err="1" smtClean="0"/>
              <a:t>Ansible</a:t>
            </a:r>
            <a:r>
              <a:rPr lang="en-US" baseline="0" dirty="0" smtClean="0"/>
              <a:t>, etc who are the major players of the so-called field Configuration Management System (CMS). Also known as DevOps tools, they take development/testing/deployment to the next level, providing better user experience though there is still room for improvement.</a:t>
            </a:r>
          </a:p>
          <a:p>
            <a:endParaRPr lang="en-US" baseline="0" dirty="0" smtClean="0"/>
          </a:p>
          <a:p>
            <a:r>
              <a:rPr lang="en-US" dirty="0" smtClean="0"/>
              <a:t>Many productivity</a:t>
            </a:r>
            <a:r>
              <a:rPr lang="en-US" baseline="0" dirty="0" smtClean="0"/>
              <a:t> enhancement tools emerged recently to deal with blossoming of and usually incompatible virtual dev/test environments, Vagrant, Packer (from </a:t>
            </a:r>
            <a:r>
              <a:rPr lang="en-US" baseline="0" dirty="0" err="1" smtClean="0"/>
              <a:t>HashiCorp</a:t>
            </a:r>
            <a:r>
              <a:rPr lang="en-US" baseline="0" dirty="0" smtClean="0"/>
              <a:t>) and Docker being the most prominent ones.</a:t>
            </a:r>
            <a:endParaRPr lang="en-US" dirty="0"/>
          </a:p>
        </p:txBody>
      </p:sp>
      <p:sp>
        <p:nvSpPr>
          <p:cNvPr id="4" name="Slide Number Placeholder 3"/>
          <p:cNvSpPr>
            <a:spLocks noGrp="1"/>
          </p:cNvSpPr>
          <p:nvPr>
            <p:ph type="sldNum" sz="quarter" idx="10"/>
          </p:nvPr>
        </p:nvSpPr>
        <p:spPr/>
        <p:txBody>
          <a:bodyPr/>
          <a:lstStyle/>
          <a:p>
            <a:fld id="{591AB218-36EF-4209-BF64-1BC76B72E934}" type="slidenum">
              <a:rPr lang="en-US" smtClean="0"/>
              <a:t>12</a:t>
            </a:fld>
            <a:endParaRPr lang="en-US"/>
          </a:p>
        </p:txBody>
      </p:sp>
    </p:spTree>
    <p:extLst>
      <p:ext uri="{BB962C8B-B14F-4D97-AF65-F5344CB8AC3E}">
        <p14:creationId xmlns:p14="http://schemas.microsoft.com/office/powerpoint/2010/main" val="22026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2 Linux commands, executed only once at initialization, create an application</a:t>
            </a:r>
            <a:r>
              <a:rPr lang="en-US" baseline="0" dirty="0" smtClean="0"/>
              <a:t> in </a:t>
            </a:r>
            <a:r>
              <a:rPr lang="en-US" baseline="0" dirty="0" err="1" smtClean="0"/>
              <a:t>Heroku</a:t>
            </a:r>
            <a:r>
              <a:rPr lang="en-US" baseline="0" dirty="0" smtClean="0"/>
              <a:t> and associate that application with the current code base.</a:t>
            </a:r>
          </a:p>
          <a:p>
            <a:endParaRPr lang="en-US" baseline="0" dirty="0" smtClean="0"/>
          </a:p>
          <a:p>
            <a:r>
              <a:rPr lang="en-US" dirty="0" smtClean="0"/>
              <a:t>The next 3 commands</a:t>
            </a:r>
            <a:r>
              <a:rPr lang="en-US" baseline="0" dirty="0" smtClean="0"/>
              <a:t> are all what you need to commit and push your tested code changes to remote repository.  The last one will trigger </a:t>
            </a:r>
            <a:r>
              <a:rPr lang="en-US" baseline="0" dirty="0" err="1" smtClean="0"/>
              <a:t>Heroku</a:t>
            </a:r>
            <a:r>
              <a:rPr lang="en-US" baseline="0" dirty="0" smtClean="0"/>
              <a:t> to deploy latest code from master branch, automatically detecting the type of application (framework) and taking care of all dependencies along the way. </a:t>
            </a:r>
            <a:endParaRPr lang="en-US" dirty="0"/>
          </a:p>
        </p:txBody>
      </p:sp>
      <p:sp>
        <p:nvSpPr>
          <p:cNvPr id="4" name="Slide Number Placeholder 3"/>
          <p:cNvSpPr>
            <a:spLocks noGrp="1"/>
          </p:cNvSpPr>
          <p:nvPr>
            <p:ph type="sldNum" sz="quarter" idx="10"/>
          </p:nvPr>
        </p:nvSpPr>
        <p:spPr/>
        <p:txBody>
          <a:bodyPr/>
          <a:lstStyle/>
          <a:p>
            <a:fld id="{591AB218-36EF-4209-BF64-1BC76B72E934}" type="slidenum">
              <a:rPr lang="en-US" smtClean="0"/>
              <a:t>13</a:t>
            </a:fld>
            <a:endParaRPr lang="en-US"/>
          </a:p>
        </p:txBody>
      </p:sp>
    </p:spTree>
    <p:extLst>
      <p:ext uri="{BB962C8B-B14F-4D97-AF65-F5344CB8AC3E}">
        <p14:creationId xmlns:p14="http://schemas.microsoft.com/office/powerpoint/2010/main" val="2750317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0" name="Rectangle 9"/>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 y="2667000"/>
            <a:ext cx="9144000" cy="2739571"/>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5479143"/>
            <a:ext cx="9144000" cy="235857"/>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8599" y="2819400"/>
            <a:ext cx="8686800" cy="1470025"/>
          </a:xfrm>
        </p:spPr>
        <p:txBody>
          <a:bodyPr anchor="b">
            <a:noAutofit/>
          </a:bodyPr>
          <a:lstStyle>
            <a:lvl1pPr>
              <a:defRPr sz="7200" b="0" cap="none" spc="0">
                <a:ln w="13970" cmpd="sng">
                  <a:solidFill>
                    <a:srgbClr val="FFFFFF"/>
                  </a:solidFill>
                  <a:prstDash val="solid"/>
                </a:ln>
                <a:solidFill>
                  <a:srgbClr val="FFFFFF"/>
                </a:solidFill>
                <a:effectLst>
                  <a:outerShdw blurRad="63500" dir="3600000" algn="tl" rotWithShape="0">
                    <a:srgbClr val="000000">
                      <a:alpha val="70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71499" y="4800600"/>
            <a:ext cx="8001000" cy="5334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6EF2ABC-0FD8-484B-B4C1-C6C70B6B4AB7}" type="datetimeFigureOut">
              <a:rPr lang="en-US" smtClean="0"/>
              <a:t>12/1/2015</a:t>
            </a:fld>
            <a:endParaRPr lang="en-US"/>
          </a:p>
        </p:txBody>
      </p:sp>
      <p:sp>
        <p:nvSpPr>
          <p:cNvPr id="5" name="Footer Placeholder 4"/>
          <p:cNvSpPr>
            <a:spLocks noGrp="1"/>
          </p:cNvSpPr>
          <p:nvPr>
            <p:ph type="ftr" sz="quarter" idx="11"/>
          </p:nvPr>
        </p:nvSpPr>
        <p:spPr>
          <a:xfrm>
            <a:off x="5791200" y="6356350"/>
            <a:ext cx="2895600" cy="365125"/>
          </a:xfrm>
        </p:spPr>
        <p:txBody>
          <a:bodyPr/>
          <a:lstStyle>
            <a:lvl1pPr algn="r">
              <a:defRPr/>
            </a:lvl1pPr>
          </a:lstStyle>
          <a:p>
            <a:endParaRPr lang="en-US"/>
          </a:p>
        </p:txBody>
      </p:sp>
      <p:sp>
        <p:nvSpPr>
          <p:cNvPr id="11" name="TextBox 10"/>
          <p:cNvSpPr txBox="1"/>
          <p:nvPr/>
        </p:nvSpPr>
        <p:spPr>
          <a:xfrm>
            <a:off x="3148584" y="4261104"/>
            <a:ext cx="1219200" cy="584775"/>
          </a:xfrm>
          <a:prstGeom prst="rect">
            <a:avLst/>
          </a:prstGeom>
          <a:noFill/>
        </p:spPr>
        <p:txBody>
          <a:bodyPr wrap="square" rtlCol="0">
            <a:spAutoFit/>
          </a:bodyPr>
          <a:lstStyle/>
          <a:p>
            <a:pPr algn="r"/>
            <a:r>
              <a:rPr lang="en-US" sz="3200" spc="150" dirty="0" smtClean="0">
                <a:solidFill>
                  <a:schemeClr val="accent1"/>
                </a:solidFill>
                <a:sym typeface="Wingdings"/>
              </a:rPr>
              <a:t></a:t>
            </a:r>
            <a:endParaRPr lang="en-US" sz="3200" spc="150" dirty="0">
              <a:solidFill>
                <a:schemeClr val="accent1"/>
              </a:solidFill>
            </a:endParaRPr>
          </a:p>
        </p:txBody>
      </p:sp>
      <p:sp>
        <p:nvSpPr>
          <p:cNvPr id="6" name="Slide Number Placeholder 5"/>
          <p:cNvSpPr>
            <a:spLocks noGrp="1"/>
          </p:cNvSpPr>
          <p:nvPr>
            <p:ph type="sldNum" sz="quarter" idx="12"/>
          </p:nvPr>
        </p:nvSpPr>
        <p:spPr>
          <a:xfrm>
            <a:off x="3962399" y="4392168"/>
            <a:ext cx="1219200" cy="365125"/>
          </a:xfrm>
        </p:spPr>
        <p:txBody>
          <a:bodyPr/>
          <a:lstStyle>
            <a:lvl1pPr algn="ctr">
              <a:defRPr sz="2400">
                <a:latin typeface="+mj-lt"/>
              </a:defRPr>
            </a:lvl1pPr>
          </a:lstStyle>
          <a:p>
            <a:fld id="{77A23CFF-12A0-43ED-8059-9DD6613C856C}" type="slidenum">
              <a:rPr lang="en-US" smtClean="0"/>
              <a:t>‹#›</a:t>
            </a:fld>
            <a:endParaRPr lang="en-US"/>
          </a:p>
        </p:txBody>
      </p:sp>
      <p:sp>
        <p:nvSpPr>
          <p:cNvPr id="15" name="TextBox 14"/>
          <p:cNvSpPr txBox="1"/>
          <p:nvPr/>
        </p:nvSpPr>
        <p:spPr>
          <a:xfrm>
            <a:off x="4818888" y="4261104"/>
            <a:ext cx="1219200" cy="584775"/>
          </a:xfrm>
          <a:prstGeom prst="rect">
            <a:avLst/>
          </a:prstGeom>
          <a:noFill/>
        </p:spPr>
        <p:txBody>
          <a:bodyPr wrap="square" rtlCol="0">
            <a:spAutoFit/>
          </a:bodyPr>
          <a:lstStyle/>
          <a:p>
            <a:pPr algn="l"/>
            <a:r>
              <a:rPr lang="en-US" sz="3200" spc="150" dirty="0" smtClean="0">
                <a:solidFill>
                  <a:schemeClr val="accent1"/>
                </a:solidFill>
                <a:sym typeface="Wingdings"/>
              </a:rPr>
              <a:t></a:t>
            </a:r>
            <a:endParaRPr lang="en-US" sz="3200" spc="150" dirty="0">
              <a:solidFill>
                <a:schemeClr val="accent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EF2ABC-0FD8-484B-B4C1-C6C70B6B4AB7}"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23CFF-12A0-43ED-8059-9DD6613C856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7" name="Rectangle 6"/>
          <p:cNvSpPr/>
          <p:nvPr/>
        </p:nvSpPr>
        <p:spPr>
          <a:xfrm rot="5400000">
            <a:off x="4591050" y="2409824"/>
            <a:ext cx="6858000" cy="2038351"/>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rot="5400000">
            <a:off x="4668203" y="2570797"/>
            <a:ext cx="6858000" cy="1716405"/>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p:cNvSpPr>
            <a:spLocks noGrp="1"/>
          </p:cNvSpPr>
          <p:nvPr>
            <p:ph type="title" orient="vert"/>
          </p:nvPr>
        </p:nvSpPr>
        <p:spPr>
          <a:xfrm>
            <a:off x="7315200" y="274638"/>
            <a:ext cx="1447800" cy="5851525"/>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199" y="274638"/>
            <a:ext cx="6353175"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EF2ABC-0FD8-484B-B4C1-C6C70B6B4AB7}"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096000" y="6356350"/>
            <a:ext cx="762000" cy="365125"/>
          </a:xfrm>
        </p:spPr>
        <p:txBody>
          <a:bodyPr/>
          <a:lstStyle/>
          <a:p>
            <a:fld id="{77A23CFF-12A0-43ED-8059-9DD6613C856C}" type="slidenum">
              <a:rPr lang="en-US" smtClean="0"/>
              <a:t>‹#›</a:t>
            </a:fld>
            <a:endParaRPr lang="en-US"/>
          </a:p>
        </p:txBody>
      </p:sp>
      <p:sp>
        <p:nvSpPr>
          <p:cNvPr id="9" name="Rectangle 8"/>
          <p:cNvSpPr/>
          <p:nvPr/>
        </p:nvSpPr>
        <p:spPr>
          <a:xfrm rot="5400000">
            <a:off x="3681476" y="3354324"/>
            <a:ext cx="6858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6EF2ABC-0FD8-484B-B4C1-C6C70B6B4AB7}"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23CFF-12A0-43ED-8059-9DD6613C856C}"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2667000"/>
            <a:ext cx="9144000" cy="2739571"/>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 y="5479143"/>
            <a:ext cx="9144000" cy="235857"/>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599" y="2819400"/>
            <a:ext cx="8686800" cy="1463040"/>
          </a:xfrm>
        </p:spPr>
        <p:txBody>
          <a:bodyPr anchor="b" anchorCtr="0">
            <a:noAutofit/>
          </a:bodyPr>
          <a:lstStyle>
            <a:lvl1pPr algn="ctr">
              <a:defRPr sz="72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571499" y="4800600"/>
            <a:ext cx="8001000" cy="548640"/>
          </a:xfrm>
        </p:spPr>
        <p:txBody>
          <a:bodyPr anchor="b"/>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EF2ABC-0FD8-484B-B4C1-C6C70B6B4AB7}" type="datetimeFigureOut">
              <a:rPr lang="en-US" smtClean="0"/>
              <a:t>12/1/2015</a:t>
            </a:fld>
            <a:endParaRPr lang="en-US"/>
          </a:p>
        </p:txBody>
      </p:sp>
      <p:sp>
        <p:nvSpPr>
          <p:cNvPr id="5" name="Footer Placeholder 4"/>
          <p:cNvSpPr>
            <a:spLocks noGrp="1"/>
          </p:cNvSpPr>
          <p:nvPr>
            <p:ph type="ftr" sz="quarter" idx="11"/>
          </p:nvPr>
        </p:nvSpPr>
        <p:spPr>
          <a:xfrm>
            <a:off x="5791200" y="6356350"/>
            <a:ext cx="2895600" cy="365125"/>
          </a:xfrm>
        </p:spPr>
        <p:txBody>
          <a:bodyPr/>
          <a:lstStyle/>
          <a:p>
            <a:endParaRPr lang="en-US"/>
          </a:p>
        </p:txBody>
      </p:sp>
      <p:sp>
        <p:nvSpPr>
          <p:cNvPr id="6" name="Slide Number Placeholder 5"/>
          <p:cNvSpPr>
            <a:spLocks noGrp="1"/>
          </p:cNvSpPr>
          <p:nvPr>
            <p:ph type="sldNum" sz="quarter" idx="12"/>
          </p:nvPr>
        </p:nvSpPr>
        <p:spPr>
          <a:xfrm>
            <a:off x="3959352" y="4389120"/>
            <a:ext cx="1216152" cy="365125"/>
          </a:xfrm>
        </p:spPr>
        <p:txBody>
          <a:bodyPr/>
          <a:lstStyle>
            <a:lvl1pPr algn="ctr">
              <a:defRPr sz="2400">
                <a:solidFill>
                  <a:srgbClr val="FFFFFF"/>
                </a:solidFill>
              </a:defRPr>
            </a:lvl1pPr>
          </a:lstStyle>
          <a:p>
            <a:fld id="{77A23CFF-12A0-43ED-8059-9DD6613C856C}" type="slidenum">
              <a:rPr lang="en-US" smtClean="0"/>
              <a:t>‹#›</a:t>
            </a:fld>
            <a:endParaRPr lang="en-US"/>
          </a:p>
        </p:txBody>
      </p:sp>
      <p:sp>
        <p:nvSpPr>
          <p:cNvPr id="11" name="TextBox 10"/>
          <p:cNvSpPr txBox="1"/>
          <p:nvPr/>
        </p:nvSpPr>
        <p:spPr>
          <a:xfrm>
            <a:off x="4818888" y="4261104"/>
            <a:ext cx="1219200" cy="584775"/>
          </a:xfrm>
          <a:prstGeom prst="rect">
            <a:avLst/>
          </a:prstGeom>
          <a:noFill/>
        </p:spPr>
        <p:txBody>
          <a:bodyPr wrap="square" rtlCol="0">
            <a:spAutoFit/>
          </a:bodyPr>
          <a:lstStyle/>
          <a:p>
            <a:pPr algn="l"/>
            <a:r>
              <a:rPr lang="en-US" sz="3200" spc="150" dirty="0" smtClean="0">
                <a:solidFill>
                  <a:srgbClr val="FFFFFF"/>
                </a:solidFill>
                <a:sym typeface="Wingdings"/>
              </a:rPr>
              <a:t></a:t>
            </a:r>
            <a:endParaRPr lang="en-US" sz="3200" spc="150" dirty="0">
              <a:solidFill>
                <a:srgbClr val="FFFFFF"/>
              </a:solidFill>
            </a:endParaRPr>
          </a:p>
        </p:txBody>
      </p:sp>
      <p:sp>
        <p:nvSpPr>
          <p:cNvPr id="12" name="TextBox 11"/>
          <p:cNvSpPr txBox="1"/>
          <p:nvPr/>
        </p:nvSpPr>
        <p:spPr>
          <a:xfrm>
            <a:off x="3148584" y="4261104"/>
            <a:ext cx="1219200" cy="584775"/>
          </a:xfrm>
          <a:prstGeom prst="rect">
            <a:avLst/>
          </a:prstGeom>
          <a:noFill/>
        </p:spPr>
        <p:txBody>
          <a:bodyPr wrap="square" rtlCol="0">
            <a:spAutoFit/>
          </a:bodyPr>
          <a:lstStyle/>
          <a:p>
            <a:pPr algn="r"/>
            <a:r>
              <a:rPr lang="en-US" sz="3200" spc="150" dirty="0" smtClean="0">
                <a:solidFill>
                  <a:srgbClr val="FFFFFF"/>
                </a:solidFill>
                <a:sym typeface="Wingdings"/>
              </a:rPr>
              <a:t></a:t>
            </a:r>
            <a:endParaRPr lang="en-US" sz="3200" spc="150"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EF2ABC-0FD8-484B-B4C1-C6C70B6B4AB7}" type="datetimeFigureOut">
              <a:rPr lang="en-US" smtClean="0"/>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A23CFF-12A0-43ED-8059-9DD6613C856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EF2ABC-0FD8-484B-B4C1-C6C70B6B4AB7}" type="datetimeFigureOut">
              <a:rPr lang="en-US" smtClean="0"/>
              <a:t>12/1/2015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A23CFF-12A0-43ED-8059-9DD6613C856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EF2ABC-0FD8-484B-B4C1-C6C70B6B4AB7}" type="datetimeFigureOut">
              <a:rPr lang="en-US" smtClean="0"/>
              <a:t>12/1/2015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A23CFF-12A0-43ED-8059-9DD6613C856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EF2ABC-0FD8-484B-B4C1-C6C70B6B4AB7}" type="datetimeFigureOut">
              <a:rPr lang="en-US" smtClean="0"/>
              <a:t>12/1/2015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A23CFF-12A0-43ED-8059-9DD6613C856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5638800" cy="946150"/>
          </a:xfrm>
        </p:spPr>
        <p:txBody>
          <a:bodyPr anchor="ctr">
            <a:noAutofit/>
          </a:bodyPr>
          <a:lstStyle>
            <a:lvl1pPr algn="l">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438912" y="1719072"/>
            <a:ext cx="8247888" cy="45354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6EF2ABC-0FD8-484B-B4C1-C6C70B6B4AB7}" type="datetimeFigureOut">
              <a:rPr lang="en-US" smtClean="0"/>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A23CFF-12A0-43ED-8059-9DD6613C856C}" type="slidenum">
              <a:rPr lang="en-US" smtClean="0"/>
              <a:t>‹#›</a:t>
            </a:fld>
            <a:endParaRPr lang="en-US"/>
          </a:p>
        </p:txBody>
      </p:sp>
      <p:sp>
        <p:nvSpPr>
          <p:cNvPr id="8" name="Rectangle 7"/>
          <p:cNvSpPr/>
          <p:nvPr/>
        </p:nvSpPr>
        <p:spPr>
          <a:xfrm>
            <a:off x="6172200" y="161544"/>
            <a:ext cx="2971800" cy="1152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6248400" y="274320"/>
            <a:ext cx="2743200" cy="944880"/>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36880" y="1717040"/>
            <a:ext cx="8249920" cy="4531360"/>
          </a:xfrm>
          <a:solidFill>
            <a:schemeClr val="bg2">
              <a:lumMod val="60000"/>
              <a:lumOff val="40000"/>
            </a:schemeClr>
          </a:solidFill>
          <a:effectLst>
            <a:outerShdw blurRad="76200" dist="38100" dir="3600000" algn="ctr"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A6EF2ABC-0FD8-484B-B4C1-C6C70B6B4AB7}" type="datetimeFigureOut">
              <a:rPr lang="en-US" smtClean="0"/>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A23CFF-12A0-43ED-8059-9DD6613C856C}" type="slidenum">
              <a:rPr lang="en-US" smtClean="0"/>
              <a:t>‹#›</a:t>
            </a:fld>
            <a:endParaRPr lang="en-US"/>
          </a:p>
        </p:txBody>
      </p:sp>
      <p:sp>
        <p:nvSpPr>
          <p:cNvPr id="8" name="Rectangle 7"/>
          <p:cNvSpPr/>
          <p:nvPr/>
        </p:nvSpPr>
        <p:spPr>
          <a:xfrm>
            <a:off x="6172200" y="161544"/>
            <a:ext cx="2971800" cy="11521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1000" y="228600"/>
            <a:ext cx="5638800" cy="1005840"/>
          </a:xfrm>
        </p:spPr>
        <p:txBody>
          <a:bodyPr anchor="ctr">
            <a:noAutofit/>
          </a:bodyPr>
          <a:lstStyle>
            <a:lvl1pPr algn="l">
              <a:defRPr sz="40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6248400" y="228600"/>
            <a:ext cx="2819400" cy="1005840"/>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100584"/>
            <a:ext cx="9144000" cy="1453896"/>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167641"/>
            <a:ext cx="9144000" cy="1154314"/>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182880"/>
            <a:ext cx="8229600" cy="111166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A6EF2ABC-0FD8-484B-B4C1-C6C70B6B4AB7}" type="datetimeFigureOut">
              <a:rPr lang="en-US" smtClean="0"/>
              <a:t>12/1/2015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77A23CFF-12A0-43ED-8059-9DD6613C856C}" type="slidenum">
              <a:rPr lang="en-US" smtClean="0"/>
              <a:t>‹#›</a:t>
            </a:fld>
            <a:endParaRPr lang="en-US"/>
          </a:p>
        </p:txBody>
      </p:sp>
      <p:sp>
        <p:nvSpPr>
          <p:cNvPr id="9" name="Rectangle 8"/>
          <p:cNvSpPr/>
          <p:nvPr/>
        </p:nvSpPr>
        <p:spPr>
          <a:xfrm>
            <a:off x="0" y="1368552"/>
            <a:ext cx="9144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5400" b="0" kern="1200" cap="none" spc="0">
          <a:ln w="13970"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defRPr>
      </a:lvl1pPr>
    </p:titleStyle>
    <p:bodyStyle>
      <a:lvl1pPr marL="342900" indent="-342900" algn="l" defTabSz="914400" rtl="0" eaLnBrk="1" latinLnBrk="0" hangingPunct="1">
        <a:spcBef>
          <a:spcPct val="20000"/>
        </a:spcBef>
        <a:buClr>
          <a:schemeClr val="accent1"/>
        </a:buClr>
        <a:buSzPct val="75000"/>
        <a:buFont typeface="Wingdings" pitchFamily="2" charset="2"/>
        <a:buChar char=""/>
        <a:defRPr sz="2400" kern="1200">
          <a:solidFill>
            <a:schemeClr val="tx2"/>
          </a:solidFill>
          <a:latin typeface="+mn-lt"/>
          <a:ea typeface="+mn-ea"/>
          <a:cs typeface="+mn-cs"/>
        </a:defRPr>
      </a:lvl1pPr>
      <a:lvl2pPr marL="742950" indent="-285750" algn="l" defTabSz="914400" rtl="0" eaLnBrk="1" latinLnBrk="0" hangingPunct="1">
        <a:spcBef>
          <a:spcPct val="20000"/>
        </a:spcBef>
        <a:buClr>
          <a:schemeClr val="accent2"/>
        </a:buClr>
        <a:buSzPct val="85000"/>
        <a:buFont typeface="Courier New" pitchFamily="49" charset="0"/>
        <a:buChar char="o"/>
        <a:defRPr sz="2000" kern="1200">
          <a:solidFill>
            <a:schemeClr val="tx2"/>
          </a:solidFill>
          <a:latin typeface="+mn-lt"/>
          <a:ea typeface="+mn-ea"/>
          <a:cs typeface="+mn-cs"/>
        </a:defRPr>
      </a:lvl2pPr>
      <a:lvl3pPr marL="11430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60020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2057400" indent="-228600" algn="l" defTabSz="914400" rtl="0" eaLnBrk="1" latinLnBrk="0" hangingPunct="1">
        <a:spcBef>
          <a:spcPct val="20000"/>
        </a:spcBef>
        <a:buClr>
          <a:schemeClr val="accent5"/>
        </a:buClr>
        <a:buFont typeface="Arial" pitchFamily="34" charset="0"/>
        <a:buChar char="•"/>
        <a:defRPr sz="1400" kern="1200" baseline="0">
          <a:solidFill>
            <a:schemeClr val="tx2"/>
          </a:solidFill>
          <a:latin typeface="+mn-lt"/>
          <a:ea typeface="+mn-ea"/>
          <a:cs typeface="+mn-cs"/>
        </a:defRPr>
      </a:lvl5pPr>
      <a:lvl6pPr marL="2514600" indent="-228600" algn="l" defTabSz="914400" rtl="0" eaLnBrk="1" latinLnBrk="0" hangingPunct="1">
        <a:spcBef>
          <a:spcPct val="20000"/>
        </a:spcBef>
        <a:buClr>
          <a:schemeClr val="accent6"/>
        </a:buClr>
        <a:buFont typeface="Arial" pitchFamily="34" charset="0"/>
        <a:buChar char="•"/>
        <a:defRPr sz="1400" kern="1200">
          <a:solidFill>
            <a:schemeClr val="tx2"/>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3429000" indent="-22860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8pPr>
      <a:lvl9pPr marL="3886200" indent="-228600" algn="l" defTabSz="914400" rtl="0" eaLnBrk="1" latinLnBrk="0" hangingPunct="1">
        <a:spcBef>
          <a:spcPct val="20000"/>
        </a:spcBef>
        <a:buClr>
          <a:schemeClr val="accent5"/>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michaelzho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jpeg"/><Relationship Id="rId17" Type="http://schemas.openxmlformats.org/officeDocument/2006/relationships/image" Target="../media/image16.jpeg"/><Relationship Id="rId2" Type="http://schemas.openxmlformats.org/officeDocument/2006/relationships/notesSlide" Target="../notesSlides/notesSlide3.xml"/><Relationship Id="rId16"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jpe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jpeg"/><Relationship Id="rId1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www.nist.gov/itl/clou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Cloud Computing </a:t>
            </a:r>
            <a:r>
              <a:rPr lang="en-US" altLang="zh-CN" dirty="0" smtClean="0"/>
              <a:t>Overview</a:t>
            </a:r>
            <a:endParaRPr lang="en-US" dirty="0"/>
          </a:p>
        </p:txBody>
      </p:sp>
      <p:sp>
        <p:nvSpPr>
          <p:cNvPr id="3" name="Subtitle 2"/>
          <p:cNvSpPr>
            <a:spLocks noGrp="1"/>
          </p:cNvSpPr>
          <p:nvPr>
            <p:ph type="subTitle" idx="1"/>
          </p:nvPr>
        </p:nvSpPr>
        <p:spPr/>
        <p:txBody>
          <a:bodyPr/>
          <a:lstStyle/>
          <a:p>
            <a:r>
              <a:rPr lang="en-US" dirty="0" smtClean="0"/>
              <a:t>Michael Zhou   November 30</a:t>
            </a:r>
            <a:r>
              <a:rPr lang="en-US" baseline="30000" dirty="0" smtClean="0"/>
              <a:t>th</a:t>
            </a:r>
            <a:r>
              <a:rPr lang="en-US" dirty="0" smtClean="0"/>
              <a:t> 2015</a:t>
            </a:r>
            <a:endParaRPr lang="en-US" dirty="0"/>
          </a:p>
        </p:txBody>
      </p:sp>
    </p:spTree>
    <p:extLst>
      <p:ext uri="{BB962C8B-B14F-4D97-AF65-F5344CB8AC3E}">
        <p14:creationId xmlns:p14="http://schemas.microsoft.com/office/powerpoint/2010/main" val="38369210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GetInTouch’s</a:t>
            </a:r>
            <a:r>
              <a:rPr lang="en-US" dirty="0" smtClean="0"/>
              <a:t> Explosive Growth</a:t>
            </a:r>
            <a:endParaRPr lang="en-US" dirty="0"/>
          </a:p>
        </p:txBody>
      </p:sp>
      <p:sp>
        <p:nvSpPr>
          <p:cNvPr id="2" name="Content Placeholder 1"/>
          <p:cNvSpPr>
            <a:spLocks noGrp="1"/>
          </p:cNvSpPr>
          <p:nvPr>
            <p:ph idx="1"/>
          </p:nvPr>
        </p:nvSpPr>
        <p:spPr/>
        <p:txBody>
          <a:bodyPr>
            <a:normAutofit/>
          </a:bodyPr>
          <a:lstStyle/>
          <a:p>
            <a:r>
              <a:rPr lang="en-US" dirty="0" smtClean="0"/>
              <a:t>Fast forward 10 years… </a:t>
            </a:r>
            <a:r>
              <a:rPr lang="en-US" b="1" dirty="0" err="1" smtClean="0">
                <a:solidFill>
                  <a:srgbClr val="00B0F0"/>
                </a:solidFill>
              </a:rPr>
              <a:t>GetInTouch</a:t>
            </a:r>
            <a:r>
              <a:rPr lang="en-US" dirty="0" smtClean="0">
                <a:solidFill>
                  <a:srgbClr val="00B0F0"/>
                </a:solidFill>
              </a:rPr>
              <a:t> </a:t>
            </a:r>
            <a:r>
              <a:rPr lang="en-US" dirty="0" smtClean="0"/>
              <a:t>is experiencing such explosive growth thanks to social needs and proliferation of mobile devices that the server in garage can’t handle it.</a:t>
            </a:r>
          </a:p>
          <a:p>
            <a:r>
              <a:rPr lang="en-US" dirty="0" smtClean="0"/>
              <a:t>Must find service providers that can meet the following demands as needed</a:t>
            </a:r>
          </a:p>
          <a:p>
            <a:pPr lvl="1"/>
            <a:r>
              <a:rPr lang="en-US" dirty="0" smtClean="0"/>
              <a:t>Rapid elasticity of computing power, storage, network bandwidth</a:t>
            </a:r>
          </a:p>
          <a:p>
            <a:pPr lvl="1"/>
            <a:r>
              <a:rPr lang="en-US" dirty="0" smtClean="0"/>
              <a:t>Quick deployment</a:t>
            </a:r>
          </a:p>
          <a:p>
            <a:pPr lvl="1"/>
            <a:r>
              <a:rPr lang="en-US" dirty="0"/>
              <a:t>Security</a:t>
            </a:r>
          </a:p>
          <a:p>
            <a:pPr lvl="1"/>
            <a:r>
              <a:rPr lang="en-US" dirty="0" smtClean="0"/>
              <a:t>…</a:t>
            </a:r>
          </a:p>
          <a:p>
            <a:r>
              <a:rPr lang="en-US" dirty="0" smtClean="0"/>
              <a:t>After looking at different service options (on next slide), we settled on public cloud </a:t>
            </a:r>
            <a:r>
              <a:rPr lang="en-US" b="1" dirty="0" smtClean="0">
                <a:solidFill>
                  <a:srgbClr val="00B0F0"/>
                </a:solidFill>
              </a:rPr>
              <a:t>AWS</a:t>
            </a:r>
            <a:r>
              <a:rPr lang="en-US" dirty="0" smtClean="0"/>
              <a:t>.</a:t>
            </a:r>
          </a:p>
        </p:txBody>
      </p:sp>
    </p:spTree>
    <p:extLst>
      <p:ext uri="{BB962C8B-B14F-4D97-AF65-F5344CB8AC3E}">
        <p14:creationId xmlns:p14="http://schemas.microsoft.com/office/powerpoint/2010/main" val="33736447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Cloud Service Layered Models</a:t>
            </a:r>
            <a:endParaRPr lang="en-US" dirty="0"/>
          </a:p>
        </p:txBody>
      </p:sp>
      <p:graphicFrame>
        <p:nvGraphicFramePr>
          <p:cNvPr id="5" name="Diagram 4"/>
          <p:cNvGraphicFramePr/>
          <p:nvPr>
            <p:extLst>
              <p:ext uri="{D42A27DB-BD31-4B8C-83A1-F6EECF244321}">
                <p14:modId xmlns:p14="http://schemas.microsoft.com/office/powerpoint/2010/main" val="949241212"/>
              </p:ext>
            </p:extLst>
          </p:nvPr>
        </p:nvGraphicFramePr>
        <p:xfrm>
          <a:off x="228600" y="1752600"/>
          <a:ext cx="86106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8515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Deploying </a:t>
            </a:r>
            <a:r>
              <a:rPr lang="en-US" dirty="0" err="1" smtClean="0"/>
              <a:t>GetInTouch</a:t>
            </a:r>
            <a:endParaRPr lang="en-US" dirty="0"/>
          </a:p>
        </p:txBody>
      </p:sp>
      <p:graphicFrame>
        <p:nvGraphicFramePr>
          <p:cNvPr id="6" name="Diagram 5"/>
          <p:cNvGraphicFramePr/>
          <p:nvPr>
            <p:extLst>
              <p:ext uri="{D42A27DB-BD31-4B8C-83A1-F6EECF244321}">
                <p14:modId xmlns:p14="http://schemas.microsoft.com/office/powerpoint/2010/main" val="3975712475"/>
              </p:ext>
            </p:extLst>
          </p:nvPr>
        </p:nvGraphicFramePr>
        <p:xfrm>
          <a:off x="304800" y="1676400"/>
          <a:ext cx="86106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01795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Can Be Simpler!</a:t>
            </a:r>
            <a:endParaRPr lang="en-US" dirty="0"/>
          </a:p>
        </p:txBody>
      </p:sp>
      <p:sp>
        <p:nvSpPr>
          <p:cNvPr id="2" name="Content Placeholder 1"/>
          <p:cNvSpPr>
            <a:spLocks noGrp="1"/>
          </p:cNvSpPr>
          <p:nvPr>
            <p:ph idx="1"/>
          </p:nvPr>
        </p:nvSpPr>
        <p:spPr/>
        <p:txBody>
          <a:bodyPr>
            <a:normAutofit lnSpcReduction="10000"/>
          </a:bodyPr>
          <a:lstStyle/>
          <a:p>
            <a:r>
              <a:rPr lang="en-US" altLang="zh-CN" dirty="0" smtClean="0"/>
              <a:t>A great IaaS</a:t>
            </a:r>
            <a:r>
              <a:rPr lang="zh-CN" altLang="en-US" dirty="0"/>
              <a:t> </a:t>
            </a:r>
            <a:r>
              <a:rPr lang="en-US" altLang="zh-CN" dirty="0" smtClean="0"/>
              <a:t>and PaaS</a:t>
            </a:r>
            <a:r>
              <a:rPr lang="zh-CN" altLang="en-US" dirty="0" smtClean="0"/>
              <a:t> </a:t>
            </a:r>
            <a:r>
              <a:rPr lang="en-US" altLang="zh-CN" dirty="0" smtClean="0"/>
              <a:t>platform can make deploying SaaS much simpler!</a:t>
            </a:r>
          </a:p>
          <a:p>
            <a:endParaRPr lang="en-US" altLang="zh-CN" dirty="0" smtClean="0"/>
          </a:p>
          <a:p>
            <a:pPr marL="0" indent="0">
              <a:buNone/>
            </a:pPr>
            <a:r>
              <a:rPr lang="en-US" altLang="zh-CN" dirty="0" smtClean="0"/>
              <a:t>For example, </a:t>
            </a:r>
            <a:r>
              <a:rPr lang="en-US" altLang="zh-CN" dirty="0" err="1" smtClean="0"/>
              <a:t>Heroku</a:t>
            </a:r>
            <a:endParaRPr lang="en-US" altLang="zh-CN" dirty="0" smtClean="0"/>
          </a:p>
          <a:p>
            <a:pPr marL="0" indent="0">
              <a:buNone/>
            </a:pPr>
            <a:endParaRPr lang="en-US" altLang="zh-CN" dirty="0"/>
          </a:p>
          <a:p>
            <a:pPr marL="0" indent="0">
              <a:buNone/>
            </a:pPr>
            <a:r>
              <a:rPr lang="en-US" altLang="zh-CN" b="1" dirty="0" smtClean="0">
                <a:solidFill>
                  <a:srgbClr val="FF0000"/>
                </a:solidFill>
                <a:latin typeface="MS Mincho" panose="02020609040205080304" pitchFamily="49" charset="-128"/>
                <a:ea typeface="MS Mincho" panose="02020609040205080304" pitchFamily="49" charset="-128"/>
              </a:rPr>
              <a:t>    $ </a:t>
            </a:r>
            <a:r>
              <a:rPr lang="en-US" altLang="zh-CN" b="1" dirty="0" err="1" smtClean="0">
                <a:solidFill>
                  <a:srgbClr val="FF0000"/>
                </a:solidFill>
                <a:latin typeface="MS Mincho" panose="02020609040205080304" pitchFamily="49" charset="-128"/>
                <a:ea typeface="MS Mincho" panose="02020609040205080304" pitchFamily="49" charset="-128"/>
              </a:rPr>
              <a:t>heroku</a:t>
            </a:r>
            <a:r>
              <a:rPr lang="en-US" altLang="zh-CN" b="1" dirty="0" smtClean="0">
                <a:solidFill>
                  <a:srgbClr val="FF0000"/>
                </a:solidFill>
                <a:latin typeface="MS Mincho" panose="02020609040205080304" pitchFamily="49" charset="-128"/>
                <a:ea typeface="MS Mincho" panose="02020609040205080304" pitchFamily="49" charset="-128"/>
              </a:rPr>
              <a:t> create get-in-touch</a:t>
            </a:r>
          </a:p>
          <a:p>
            <a:pPr marL="0" indent="0">
              <a:buNone/>
            </a:pPr>
            <a:r>
              <a:rPr lang="en-US" altLang="zh-CN" b="1" dirty="0">
                <a:solidFill>
                  <a:srgbClr val="FF0000"/>
                </a:solidFill>
                <a:latin typeface="MS Mincho" panose="02020609040205080304" pitchFamily="49" charset="-128"/>
                <a:ea typeface="MS Mincho" panose="02020609040205080304" pitchFamily="49" charset="-128"/>
              </a:rPr>
              <a:t> </a:t>
            </a:r>
            <a:r>
              <a:rPr lang="en-US" altLang="zh-CN" b="1" dirty="0" smtClean="0">
                <a:solidFill>
                  <a:srgbClr val="FF0000"/>
                </a:solidFill>
                <a:latin typeface="MS Mincho" panose="02020609040205080304" pitchFamily="49" charset="-128"/>
                <a:ea typeface="MS Mincho" panose="02020609040205080304" pitchFamily="49" charset="-128"/>
              </a:rPr>
              <a:t>   $ </a:t>
            </a:r>
            <a:r>
              <a:rPr lang="en-US" altLang="zh-CN" b="1" dirty="0" err="1" smtClean="0">
                <a:solidFill>
                  <a:srgbClr val="FF0000"/>
                </a:solidFill>
                <a:latin typeface="MS Mincho" panose="02020609040205080304" pitchFamily="49" charset="-128"/>
                <a:ea typeface="MS Mincho" panose="02020609040205080304" pitchFamily="49" charset="-128"/>
              </a:rPr>
              <a:t>heroku</a:t>
            </a:r>
            <a:r>
              <a:rPr lang="en-US" altLang="zh-CN" b="1" dirty="0" smtClean="0">
                <a:solidFill>
                  <a:srgbClr val="FF0000"/>
                </a:solidFill>
                <a:latin typeface="MS Mincho" panose="02020609040205080304" pitchFamily="49" charset="-128"/>
                <a:ea typeface="MS Mincho" panose="02020609040205080304" pitchFamily="49" charset="-128"/>
              </a:rPr>
              <a:t> </a:t>
            </a:r>
            <a:r>
              <a:rPr lang="en-US" altLang="zh-CN" b="1" dirty="0" err="1" smtClean="0">
                <a:solidFill>
                  <a:srgbClr val="FF0000"/>
                </a:solidFill>
                <a:latin typeface="MS Mincho" panose="02020609040205080304" pitchFamily="49" charset="-128"/>
                <a:ea typeface="MS Mincho" panose="02020609040205080304" pitchFamily="49" charset="-128"/>
              </a:rPr>
              <a:t>git:remote</a:t>
            </a:r>
            <a:r>
              <a:rPr lang="en-US" altLang="zh-CN" b="1" dirty="0" smtClean="0">
                <a:solidFill>
                  <a:srgbClr val="FF0000"/>
                </a:solidFill>
                <a:latin typeface="MS Mincho" panose="02020609040205080304" pitchFamily="49" charset="-128"/>
                <a:ea typeface="MS Mincho" panose="02020609040205080304" pitchFamily="49" charset="-128"/>
              </a:rPr>
              <a:t> -a get-in-touch</a:t>
            </a:r>
          </a:p>
          <a:p>
            <a:pPr marL="0" indent="0">
              <a:buNone/>
            </a:pPr>
            <a:endParaRPr lang="en-US" altLang="zh-CN" dirty="0">
              <a:latin typeface="MS Mincho" panose="02020609040205080304" pitchFamily="49" charset="-128"/>
              <a:ea typeface="MS Mincho" panose="02020609040205080304" pitchFamily="49" charset="-128"/>
            </a:endParaRPr>
          </a:p>
          <a:p>
            <a:pPr marL="0" indent="0">
              <a:buNone/>
            </a:pPr>
            <a:r>
              <a:rPr lang="en-US" altLang="zh-CN" b="1" dirty="0" smtClean="0">
                <a:solidFill>
                  <a:srgbClr val="0070C0"/>
                </a:solidFill>
                <a:latin typeface="MS Mincho" panose="02020609040205080304" pitchFamily="49" charset="-128"/>
                <a:ea typeface="MS Mincho" panose="02020609040205080304" pitchFamily="49" charset="-128"/>
              </a:rPr>
              <a:t>    $ </a:t>
            </a:r>
            <a:r>
              <a:rPr lang="en-US" altLang="zh-CN" b="1" dirty="0" err="1" smtClean="0">
                <a:solidFill>
                  <a:srgbClr val="0070C0"/>
                </a:solidFill>
                <a:latin typeface="MS Mincho" panose="02020609040205080304" pitchFamily="49" charset="-128"/>
                <a:ea typeface="MS Mincho" panose="02020609040205080304" pitchFamily="49" charset="-128"/>
              </a:rPr>
              <a:t>git</a:t>
            </a:r>
            <a:r>
              <a:rPr lang="en-US" altLang="zh-CN" b="1" dirty="0" smtClean="0">
                <a:solidFill>
                  <a:srgbClr val="0070C0"/>
                </a:solidFill>
                <a:latin typeface="MS Mincho" panose="02020609040205080304" pitchFamily="49" charset="-128"/>
                <a:ea typeface="MS Mincho" panose="02020609040205080304" pitchFamily="49" charset="-128"/>
              </a:rPr>
              <a:t> commit -am ‘your latest changes’</a:t>
            </a:r>
          </a:p>
          <a:p>
            <a:pPr marL="0" indent="0">
              <a:buNone/>
            </a:pPr>
            <a:r>
              <a:rPr lang="en-US" altLang="zh-CN" b="1" dirty="0">
                <a:solidFill>
                  <a:srgbClr val="0070C0"/>
                </a:solidFill>
                <a:latin typeface="MS Mincho" panose="02020609040205080304" pitchFamily="49" charset="-128"/>
                <a:ea typeface="MS Mincho" panose="02020609040205080304" pitchFamily="49" charset="-128"/>
              </a:rPr>
              <a:t> </a:t>
            </a:r>
            <a:r>
              <a:rPr lang="en-US" altLang="zh-CN" b="1" dirty="0" smtClean="0">
                <a:solidFill>
                  <a:srgbClr val="0070C0"/>
                </a:solidFill>
                <a:latin typeface="MS Mincho" panose="02020609040205080304" pitchFamily="49" charset="-128"/>
                <a:ea typeface="MS Mincho" panose="02020609040205080304" pitchFamily="49" charset="-128"/>
              </a:rPr>
              <a:t>   $ </a:t>
            </a:r>
            <a:r>
              <a:rPr lang="en-US" altLang="zh-CN" b="1" dirty="0" err="1" smtClean="0">
                <a:solidFill>
                  <a:srgbClr val="0070C0"/>
                </a:solidFill>
                <a:latin typeface="MS Mincho" panose="02020609040205080304" pitchFamily="49" charset="-128"/>
                <a:ea typeface="MS Mincho" panose="02020609040205080304" pitchFamily="49" charset="-128"/>
              </a:rPr>
              <a:t>git</a:t>
            </a:r>
            <a:r>
              <a:rPr lang="en-US" altLang="zh-CN" b="1" dirty="0" smtClean="0">
                <a:solidFill>
                  <a:srgbClr val="0070C0"/>
                </a:solidFill>
                <a:latin typeface="MS Mincho" panose="02020609040205080304" pitchFamily="49" charset="-128"/>
                <a:ea typeface="MS Mincho" panose="02020609040205080304" pitchFamily="49" charset="-128"/>
              </a:rPr>
              <a:t> push origin master</a:t>
            </a:r>
          </a:p>
          <a:p>
            <a:pPr marL="0" indent="0">
              <a:buNone/>
            </a:pPr>
            <a:r>
              <a:rPr lang="en-US" altLang="zh-CN" b="1" dirty="0">
                <a:solidFill>
                  <a:srgbClr val="0070C0"/>
                </a:solidFill>
                <a:latin typeface="MS Mincho" panose="02020609040205080304" pitchFamily="49" charset="-128"/>
                <a:ea typeface="MS Mincho" panose="02020609040205080304" pitchFamily="49" charset="-128"/>
              </a:rPr>
              <a:t> </a:t>
            </a:r>
            <a:r>
              <a:rPr lang="en-US" altLang="zh-CN" b="1" dirty="0" smtClean="0">
                <a:solidFill>
                  <a:srgbClr val="0070C0"/>
                </a:solidFill>
                <a:latin typeface="MS Mincho" panose="02020609040205080304" pitchFamily="49" charset="-128"/>
                <a:ea typeface="MS Mincho" panose="02020609040205080304" pitchFamily="49" charset="-128"/>
              </a:rPr>
              <a:t>   $ </a:t>
            </a:r>
            <a:r>
              <a:rPr lang="en-US" altLang="zh-CN" b="1" dirty="0" err="1" smtClean="0">
                <a:solidFill>
                  <a:srgbClr val="0070C0"/>
                </a:solidFill>
                <a:latin typeface="MS Mincho" panose="02020609040205080304" pitchFamily="49" charset="-128"/>
                <a:ea typeface="MS Mincho" panose="02020609040205080304" pitchFamily="49" charset="-128"/>
              </a:rPr>
              <a:t>git</a:t>
            </a:r>
            <a:r>
              <a:rPr lang="en-US" altLang="zh-CN" b="1" dirty="0" smtClean="0">
                <a:solidFill>
                  <a:srgbClr val="0070C0"/>
                </a:solidFill>
                <a:latin typeface="MS Mincho" panose="02020609040205080304" pitchFamily="49" charset="-128"/>
                <a:ea typeface="MS Mincho" panose="02020609040205080304" pitchFamily="49" charset="-128"/>
              </a:rPr>
              <a:t> push </a:t>
            </a:r>
            <a:r>
              <a:rPr lang="en-US" altLang="zh-CN" b="1" dirty="0" err="1" smtClean="0">
                <a:solidFill>
                  <a:srgbClr val="0070C0"/>
                </a:solidFill>
                <a:latin typeface="MS Mincho" panose="02020609040205080304" pitchFamily="49" charset="-128"/>
                <a:ea typeface="MS Mincho" panose="02020609040205080304" pitchFamily="49" charset="-128"/>
              </a:rPr>
              <a:t>heroku</a:t>
            </a:r>
            <a:r>
              <a:rPr lang="en-US" altLang="zh-CN" b="1" dirty="0" smtClean="0">
                <a:solidFill>
                  <a:srgbClr val="0070C0"/>
                </a:solidFill>
                <a:latin typeface="MS Mincho" panose="02020609040205080304" pitchFamily="49" charset="-128"/>
                <a:ea typeface="MS Mincho" panose="02020609040205080304" pitchFamily="49" charset="-128"/>
              </a:rPr>
              <a:t> master</a:t>
            </a:r>
          </a:p>
        </p:txBody>
      </p:sp>
    </p:spTree>
    <p:extLst>
      <p:ext uri="{BB962C8B-B14F-4D97-AF65-F5344CB8AC3E}">
        <p14:creationId xmlns:p14="http://schemas.microsoft.com/office/powerpoint/2010/main" val="21680303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GetInTouch</a:t>
            </a:r>
            <a:r>
              <a:rPr lang="en-US" dirty="0" smtClean="0"/>
              <a:t> Becoming Ubiquitous</a:t>
            </a:r>
            <a:endParaRPr lang="en-US" dirty="0"/>
          </a:p>
        </p:txBody>
      </p:sp>
      <p:sp>
        <p:nvSpPr>
          <p:cNvPr id="2" name="Content Placeholder 1"/>
          <p:cNvSpPr>
            <a:spLocks noGrp="1"/>
          </p:cNvSpPr>
          <p:nvPr>
            <p:ph idx="1"/>
          </p:nvPr>
        </p:nvSpPr>
        <p:spPr/>
        <p:txBody>
          <a:bodyPr>
            <a:normAutofit/>
          </a:bodyPr>
          <a:lstStyle/>
          <a:p>
            <a:r>
              <a:rPr lang="en-US" dirty="0" smtClean="0"/>
              <a:t>Fast forward yet another 10 years… </a:t>
            </a:r>
            <a:r>
              <a:rPr lang="en-US" b="1" dirty="0" err="1" smtClean="0">
                <a:solidFill>
                  <a:srgbClr val="00B0F0"/>
                </a:solidFill>
              </a:rPr>
              <a:t>GetInTouch</a:t>
            </a:r>
            <a:r>
              <a:rPr lang="en-US" dirty="0" smtClean="0">
                <a:solidFill>
                  <a:srgbClr val="00B0F0"/>
                </a:solidFill>
              </a:rPr>
              <a:t> </a:t>
            </a:r>
            <a:r>
              <a:rPr lang="en-US" dirty="0" smtClean="0"/>
              <a:t>is becoming such a ubiquitous app that over half of the population in the country use it everyday.</a:t>
            </a:r>
          </a:p>
          <a:p>
            <a:r>
              <a:rPr lang="en-US" dirty="0" smtClean="0"/>
              <a:t>Next steps</a:t>
            </a:r>
          </a:p>
          <a:p>
            <a:pPr lvl="1"/>
            <a:r>
              <a:rPr lang="en-US" dirty="0"/>
              <a:t>Build own data center (see </a:t>
            </a:r>
            <a:r>
              <a:rPr lang="en-US" dirty="0" smtClean="0"/>
              <a:t>ensuing slide)</a:t>
            </a:r>
            <a:endParaRPr lang="en-US" dirty="0"/>
          </a:p>
          <a:p>
            <a:pPr lvl="1"/>
            <a:r>
              <a:rPr lang="en-US" dirty="0"/>
              <a:t>Deliver targeted ads via user interest </a:t>
            </a:r>
            <a:r>
              <a:rPr lang="en-US" dirty="0" smtClean="0"/>
              <a:t>analysis</a:t>
            </a:r>
          </a:p>
          <a:p>
            <a:pPr lvl="2"/>
            <a:r>
              <a:rPr lang="en-US" dirty="0" smtClean="0"/>
              <a:t>Hadoop-based platform to host analytics applications</a:t>
            </a:r>
            <a:endParaRPr lang="en-US" dirty="0"/>
          </a:p>
          <a:p>
            <a:pPr lvl="1"/>
            <a:r>
              <a:rPr lang="en-US" dirty="0" smtClean="0"/>
              <a:t>Open up API to integrate with other 3</a:t>
            </a:r>
            <a:r>
              <a:rPr lang="en-US" baseline="30000" dirty="0" smtClean="0"/>
              <a:t>rd</a:t>
            </a:r>
            <a:r>
              <a:rPr lang="en-US" dirty="0" smtClean="0"/>
              <a:t> party services</a:t>
            </a:r>
          </a:p>
          <a:p>
            <a:pPr lvl="1"/>
            <a:r>
              <a:rPr lang="en-US" dirty="0" smtClean="0"/>
              <a:t>…</a:t>
            </a:r>
          </a:p>
        </p:txBody>
      </p:sp>
    </p:spTree>
    <p:extLst>
      <p:ext uri="{BB962C8B-B14F-4D97-AF65-F5344CB8AC3E}">
        <p14:creationId xmlns:p14="http://schemas.microsoft.com/office/powerpoint/2010/main" val="26593028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Types of Clouds</a:t>
            </a:r>
            <a:endParaRPr lang="en-US" dirty="0"/>
          </a:p>
        </p:txBody>
      </p:sp>
      <p:sp>
        <p:nvSpPr>
          <p:cNvPr id="2" name="Content Placeholder 1"/>
          <p:cNvSpPr>
            <a:spLocks noGrp="1"/>
          </p:cNvSpPr>
          <p:nvPr>
            <p:ph idx="1"/>
          </p:nvPr>
        </p:nvSpPr>
        <p:spPr>
          <a:xfrm>
            <a:off x="457200" y="1600201"/>
            <a:ext cx="3962400" cy="3657600"/>
          </a:xfrm>
        </p:spPr>
        <p:txBody>
          <a:bodyPr>
            <a:normAutofit lnSpcReduction="10000"/>
          </a:bodyPr>
          <a:lstStyle/>
          <a:p>
            <a:r>
              <a:rPr lang="en-US" dirty="0"/>
              <a:t>Public </a:t>
            </a:r>
            <a:r>
              <a:rPr lang="en-US" dirty="0" smtClean="0"/>
              <a:t>Cloud</a:t>
            </a:r>
          </a:p>
          <a:p>
            <a:pPr lvl="1"/>
            <a:r>
              <a:rPr lang="en-US" dirty="0" smtClean="0"/>
              <a:t>Publically shared virtualized resources</a:t>
            </a:r>
          </a:p>
          <a:p>
            <a:pPr lvl="1"/>
            <a:r>
              <a:rPr lang="en-US" dirty="0" smtClean="0"/>
              <a:t>Multiple customers/tenants</a:t>
            </a:r>
          </a:p>
          <a:p>
            <a:pPr lvl="1"/>
            <a:r>
              <a:rPr lang="en-US" dirty="0" smtClean="0"/>
              <a:t>Connectivity over Internet</a:t>
            </a:r>
          </a:p>
          <a:p>
            <a:pPr lvl="1"/>
            <a:r>
              <a:rPr lang="en-US" dirty="0" smtClean="0"/>
              <a:t>Suited for less confidential information</a:t>
            </a:r>
          </a:p>
          <a:p>
            <a:pPr lvl="1"/>
            <a:r>
              <a:rPr lang="en-US" b="1" u="sng" dirty="0" smtClean="0"/>
              <a:t>Examples</a:t>
            </a:r>
            <a:r>
              <a:rPr lang="en-US" dirty="0" smtClean="0"/>
              <a:t>: Amazon Web Services (AWS), Google Compute Engine (GCE), Microsoft Azure, Rackspace</a:t>
            </a:r>
            <a:endParaRPr lang="en-US" dirty="0"/>
          </a:p>
        </p:txBody>
      </p:sp>
      <p:sp>
        <p:nvSpPr>
          <p:cNvPr id="6" name="Content Placeholder 1"/>
          <p:cNvSpPr txBox="1">
            <a:spLocks/>
          </p:cNvSpPr>
          <p:nvPr/>
        </p:nvSpPr>
        <p:spPr>
          <a:xfrm>
            <a:off x="4724400" y="1600201"/>
            <a:ext cx="3962400" cy="3505199"/>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Clr>
                <a:schemeClr val="accent1"/>
              </a:buClr>
              <a:buSzPct val="75000"/>
              <a:buFont typeface="Wingdings" pitchFamily="2" charset="2"/>
              <a:buChar char=""/>
              <a:defRPr sz="2400" kern="1200">
                <a:solidFill>
                  <a:schemeClr val="tx2"/>
                </a:solidFill>
                <a:latin typeface="+mn-lt"/>
                <a:ea typeface="+mn-ea"/>
                <a:cs typeface="+mn-cs"/>
              </a:defRPr>
            </a:lvl1pPr>
            <a:lvl2pPr marL="742950" indent="-285750" algn="l" defTabSz="914400" rtl="0" eaLnBrk="1" latinLnBrk="0" hangingPunct="1">
              <a:spcBef>
                <a:spcPct val="20000"/>
              </a:spcBef>
              <a:buClr>
                <a:schemeClr val="accent2"/>
              </a:buClr>
              <a:buSzPct val="85000"/>
              <a:buFont typeface="Courier New" pitchFamily="49" charset="0"/>
              <a:buChar char="o"/>
              <a:defRPr sz="2000" kern="1200">
                <a:solidFill>
                  <a:schemeClr val="tx2"/>
                </a:solidFill>
                <a:latin typeface="+mn-lt"/>
                <a:ea typeface="+mn-ea"/>
                <a:cs typeface="+mn-cs"/>
              </a:defRPr>
            </a:lvl2pPr>
            <a:lvl3pPr marL="11430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60020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2057400" indent="-228600" algn="l" defTabSz="914400" rtl="0" eaLnBrk="1" latinLnBrk="0" hangingPunct="1">
              <a:spcBef>
                <a:spcPct val="20000"/>
              </a:spcBef>
              <a:buClr>
                <a:schemeClr val="accent5"/>
              </a:buClr>
              <a:buFont typeface="Arial" pitchFamily="34" charset="0"/>
              <a:buChar char="•"/>
              <a:defRPr sz="1400" kern="1200" baseline="0">
                <a:solidFill>
                  <a:schemeClr val="tx2"/>
                </a:solidFill>
                <a:latin typeface="+mn-lt"/>
                <a:ea typeface="+mn-ea"/>
                <a:cs typeface="+mn-cs"/>
              </a:defRPr>
            </a:lvl5pPr>
            <a:lvl6pPr marL="2514600" indent="-228600" algn="l" defTabSz="914400" rtl="0" eaLnBrk="1" latinLnBrk="0" hangingPunct="1">
              <a:spcBef>
                <a:spcPct val="20000"/>
              </a:spcBef>
              <a:buClr>
                <a:schemeClr val="accent6"/>
              </a:buClr>
              <a:buFont typeface="Arial" pitchFamily="34" charset="0"/>
              <a:buChar char="•"/>
              <a:defRPr sz="1400" kern="1200">
                <a:solidFill>
                  <a:schemeClr val="tx2"/>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3429000" indent="-22860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8pPr>
            <a:lvl9pPr marL="3886200" indent="-228600" algn="l" defTabSz="914400" rtl="0" eaLnBrk="1" latinLnBrk="0" hangingPunct="1">
              <a:spcBef>
                <a:spcPct val="20000"/>
              </a:spcBef>
              <a:buClr>
                <a:schemeClr val="accent5"/>
              </a:buClr>
              <a:buFont typeface="Arial" pitchFamily="34" charset="0"/>
              <a:buChar char="•"/>
              <a:defRPr sz="1400" kern="1200">
                <a:solidFill>
                  <a:schemeClr val="tx2"/>
                </a:solidFill>
                <a:latin typeface="+mn-lt"/>
                <a:ea typeface="+mn-ea"/>
                <a:cs typeface="+mn-cs"/>
              </a:defRPr>
            </a:lvl9pPr>
          </a:lstStyle>
          <a:p>
            <a:r>
              <a:rPr lang="en-US" dirty="0" smtClean="0"/>
              <a:t>Private Cloud</a:t>
            </a:r>
          </a:p>
          <a:p>
            <a:pPr lvl="1"/>
            <a:r>
              <a:rPr lang="en-US" dirty="0" smtClean="0"/>
              <a:t>Privately shared virtualized resources</a:t>
            </a:r>
          </a:p>
          <a:p>
            <a:pPr lvl="1"/>
            <a:r>
              <a:rPr lang="en-US" dirty="0" smtClean="0"/>
              <a:t>Dedicated customers</a:t>
            </a:r>
          </a:p>
          <a:p>
            <a:pPr lvl="1"/>
            <a:r>
              <a:rPr lang="en-US" dirty="0" smtClean="0"/>
              <a:t>Connectivity over private network or VPN</a:t>
            </a:r>
          </a:p>
          <a:p>
            <a:pPr lvl="1"/>
            <a:r>
              <a:rPr lang="en-US" dirty="0" smtClean="0"/>
              <a:t>Suited for secured confidential information and core systems</a:t>
            </a:r>
          </a:p>
          <a:p>
            <a:pPr lvl="1"/>
            <a:r>
              <a:rPr lang="en-US" b="1" u="sng" dirty="0" smtClean="0"/>
              <a:t>Examples</a:t>
            </a:r>
            <a:r>
              <a:rPr lang="en-US" dirty="0" smtClean="0"/>
              <a:t>: data centers in large enterprises</a:t>
            </a:r>
          </a:p>
        </p:txBody>
      </p:sp>
      <p:sp>
        <p:nvSpPr>
          <p:cNvPr id="7" name="Content Placeholder 1"/>
          <p:cNvSpPr txBox="1">
            <a:spLocks/>
          </p:cNvSpPr>
          <p:nvPr/>
        </p:nvSpPr>
        <p:spPr>
          <a:xfrm>
            <a:off x="3048000" y="5493323"/>
            <a:ext cx="3962400" cy="78970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SzPct val="75000"/>
              <a:buFont typeface="Wingdings" pitchFamily="2" charset="2"/>
              <a:buChar char=""/>
              <a:defRPr sz="2400" kern="1200">
                <a:solidFill>
                  <a:schemeClr val="tx2"/>
                </a:solidFill>
                <a:latin typeface="+mn-lt"/>
                <a:ea typeface="+mn-ea"/>
                <a:cs typeface="+mn-cs"/>
              </a:defRPr>
            </a:lvl1pPr>
            <a:lvl2pPr marL="742950" indent="-285750" algn="l" defTabSz="914400" rtl="0" eaLnBrk="1" latinLnBrk="0" hangingPunct="1">
              <a:spcBef>
                <a:spcPct val="20000"/>
              </a:spcBef>
              <a:buClr>
                <a:schemeClr val="accent2"/>
              </a:buClr>
              <a:buSzPct val="85000"/>
              <a:buFont typeface="Courier New" pitchFamily="49" charset="0"/>
              <a:buChar char="o"/>
              <a:defRPr sz="2000" kern="1200">
                <a:solidFill>
                  <a:schemeClr val="tx2"/>
                </a:solidFill>
                <a:latin typeface="+mn-lt"/>
                <a:ea typeface="+mn-ea"/>
                <a:cs typeface="+mn-cs"/>
              </a:defRPr>
            </a:lvl2pPr>
            <a:lvl3pPr marL="11430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60020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2057400" indent="-228600" algn="l" defTabSz="914400" rtl="0" eaLnBrk="1" latinLnBrk="0" hangingPunct="1">
              <a:spcBef>
                <a:spcPct val="20000"/>
              </a:spcBef>
              <a:buClr>
                <a:schemeClr val="accent5"/>
              </a:buClr>
              <a:buFont typeface="Arial" pitchFamily="34" charset="0"/>
              <a:buChar char="•"/>
              <a:defRPr sz="1400" kern="1200" baseline="0">
                <a:solidFill>
                  <a:schemeClr val="tx2"/>
                </a:solidFill>
                <a:latin typeface="+mn-lt"/>
                <a:ea typeface="+mn-ea"/>
                <a:cs typeface="+mn-cs"/>
              </a:defRPr>
            </a:lvl5pPr>
            <a:lvl6pPr marL="2514600" indent="-228600" algn="l" defTabSz="914400" rtl="0" eaLnBrk="1" latinLnBrk="0" hangingPunct="1">
              <a:spcBef>
                <a:spcPct val="20000"/>
              </a:spcBef>
              <a:buClr>
                <a:schemeClr val="accent6"/>
              </a:buClr>
              <a:buFont typeface="Arial" pitchFamily="34" charset="0"/>
              <a:buChar char="•"/>
              <a:defRPr sz="1400" kern="1200">
                <a:solidFill>
                  <a:schemeClr val="tx2"/>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3429000" indent="-22860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8pPr>
            <a:lvl9pPr marL="3886200" indent="-228600" algn="l" defTabSz="914400" rtl="0" eaLnBrk="1" latinLnBrk="0" hangingPunct="1">
              <a:spcBef>
                <a:spcPct val="20000"/>
              </a:spcBef>
              <a:buClr>
                <a:schemeClr val="accent5"/>
              </a:buClr>
              <a:buFont typeface="Arial" pitchFamily="34" charset="0"/>
              <a:buChar char="•"/>
              <a:defRPr sz="1400" kern="1200">
                <a:solidFill>
                  <a:schemeClr val="tx2"/>
                </a:solidFill>
                <a:latin typeface="+mn-lt"/>
                <a:ea typeface="+mn-ea"/>
                <a:cs typeface="+mn-cs"/>
              </a:defRPr>
            </a:lvl9pPr>
          </a:lstStyle>
          <a:p>
            <a:r>
              <a:rPr lang="en-US" dirty="0" smtClean="0"/>
              <a:t>and Hybrid Cloud…</a:t>
            </a:r>
          </a:p>
          <a:p>
            <a:pPr lvl="1"/>
            <a:endParaRPr lang="en-US" dirty="0" smtClean="0"/>
          </a:p>
        </p:txBody>
      </p:sp>
    </p:spTree>
    <p:extLst>
      <p:ext uri="{BB962C8B-B14F-4D97-AF65-F5344CB8AC3E}">
        <p14:creationId xmlns:p14="http://schemas.microsoft.com/office/powerpoint/2010/main" val="17382400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Hybrid Cloud</a:t>
            </a:r>
            <a:endParaRPr lang="en-US" dirty="0"/>
          </a:p>
        </p:txBody>
      </p:sp>
      <p:pic>
        <p:nvPicPr>
          <p:cNvPr id="2050" name="Picture 2" descr="http://www.avaelgo.ro/Media/Default/Services/CloudMigration/cloud%20migration%20-%20pub-priv-hy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3340596"/>
            <a:ext cx="2590800" cy="1548408"/>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1"/>
          <p:cNvSpPr txBox="1">
            <a:spLocks/>
          </p:cNvSpPr>
          <p:nvPr/>
        </p:nvSpPr>
        <p:spPr>
          <a:xfrm>
            <a:off x="228600" y="1579418"/>
            <a:ext cx="6705600" cy="5029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SzPct val="75000"/>
              <a:buFont typeface="Wingdings" pitchFamily="2" charset="2"/>
              <a:buChar char=""/>
              <a:defRPr sz="2400" kern="1200">
                <a:solidFill>
                  <a:schemeClr val="tx2"/>
                </a:solidFill>
                <a:latin typeface="+mn-lt"/>
                <a:ea typeface="+mn-ea"/>
                <a:cs typeface="+mn-cs"/>
              </a:defRPr>
            </a:lvl1pPr>
            <a:lvl2pPr marL="742950" indent="-285750" algn="l" defTabSz="914400" rtl="0" eaLnBrk="1" latinLnBrk="0" hangingPunct="1">
              <a:spcBef>
                <a:spcPct val="20000"/>
              </a:spcBef>
              <a:buClr>
                <a:schemeClr val="accent2"/>
              </a:buClr>
              <a:buSzPct val="85000"/>
              <a:buFont typeface="Courier New" pitchFamily="49" charset="0"/>
              <a:buChar char="o"/>
              <a:defRPr sz="2000" kern="1200">
                <a:solidFill>
                  <a:schemeClr val="tx2"/>
                </a:solidFill>
                <a:latin typeface="+mn-lt"/>
                <a:ea typeface="+mn-ea"/>
                <a:cs typeface="+mn-cs"/>
              </a:defRPr>
            </a:lvl2pPr>
            <a:lvl3pPr marL="11430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60020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2057400" indent="-228600" algn="l" defTabSz="914400" rtl="0" eaLnBrk="1" latinLnBrk="0" hangingPunct="1">
              <a:spcBef>
                <a:spcPct val="20000"/>
              </a:spcBef>
              <a:buClr>
                <a:schemeClr val="accent5"/>
              </a:buClr>
              <a:buFont typeface="Arial" pitchFamily="34" charset="0"/>
              <a:buChar char="•"/>
              <a:defRPr sz="1400" kern="1200" baseline="0">
                <a:solidFill>
                  <a:schemeClr val="tx2"/>
                </a:solidFill>
                <a:latin typeface="+mn-lt"/>
                <a:ea typeface="+mn-ea"/>
                <a:cs typeface="+mn-cs"/>
              </a:defRPr>
            </a:lvl5pPr>
            <a:lvl6pPr marL="2514600" indent="-228600" algn="l" defTabSz="914400" rtl="0" eaLnBrk="1" latinLnBrk="0" hangingPunct="1">
              <a:spcBef>
                <a:spcPct val="20000"/>
              </a:spcBef>
              <a:buClr>
                <a:schemeClr val="accent6"/>
              </a:buClr>
              <a:buFont typeface="Arial" pitchFamily="34" charset="0"/>
              <a:buChar char="•"/>
              <a:defRPr sz="1400" kern="1200">
                <a:solidFill>
                  <a:schemeClr val="tx2"/>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3429000" indent="-22860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8pPr>
            <a:lvl9pPr marL="3886200" indent="-228600" algn="l" defTabSz="914400" rtl="0" eaLnBrk="1" latinLnBrk="0" hangingPunct="1">
              <a:spcBef>
                <a:spcPct val="20000"/>
              </a:spcBef>
              <a:buClr>
                <a:schemeClr val="accent5"/>
              </a:buClr>
              <a:buFont typeface="Arial" pitchFamily="34" charset="0"/>
              <a:buChar char="•"/>
              <a:defRPr sz="1400" kern="1200">
                <a:solidFill>
                  <a:schemeClr val="tx2"/>
                </a:solidFill>
                <a:latin typeface="+mn-lt"/>
                <a:ea typeface="+mn-ea"/>
                <a:cs typeface="+mn-cs"/>
              </a:defRPr>
            </a:lvl9pPr>
          </a:lstStyle>
          <a:p>
            <a:r>
              <a:rPr lang="en-US" dirty="0" smtClean="0"/>
              <a:t>Combination of a public cloud provider with a private cloud platform</a:t>
            </a:r>
          </a:p>
          <a:p>
            <a:r>
              <a:rPr lang="en-US" dirty="0" smtClean="0"/>
              <a:t>The public cloud and private cloud, operated independently of each other, communicate over an encrypted connection</a:t>
            </a:r>
          </a:p>
          <a:p>
            <a:pPr lvl="1"/>
            <a:r>
              <a:rPr lang="en-US" dirty="0" smtClean="0"/>
              <a:t>Sensitive protected data permanently stored in private cloud</a:t>
            </a:r>
          </a:p>
          <a:p>
            <a:pPr lvl="1"/>
            <a:r>
              <a:rPr lang="en-US" dirty="0" smtClean="0"/>
              <a:t>Leveraging computational power on public cloud</a:t>
            </a:r>
          </a:p>
          <a:p>
            <a:r>
              <a:rPr lang="en-US" dirty="0" smtClean="0"/>
              <a:t>Benefits</a:t>
            </a:r>
          </a:p>
          <a:p>
            <a:pPr lvl="1"/>
            <a:r>
              <a:rPr lang="en-US" dirty="0" smtClean="0"/>
              <a:t>Reduced access time and latency to core data</a:t>
            </a:r>
          </a:p>
          <a:p>
            <a:pPr lvl="1"/>
            <a:r>
              <a:rPr lang="en-US" dirty="0" smtClean="0"/>
              <a:t>Flexibility to </a:t>
            </a:r>
            <a:r>
              <a:rPr lang="en-US" smtClean="0"/>
              <a:t>handle burst computation </a:t>
            </a:r>
            <a:r>
              <a:rPr lang="en-US" dirty="0" smtClean="0"/>
              <a:t>needs and failover circumstances</a:t>
            </a:r>
          </a:p>
        </p:txBody>
      </p:sp>
    </p:spTree>
    <p:extLst>
      <p:ext uri="{BB962C8B-B14F-4D97-AF65-F5344CB8AC3E}">
        <p14:creationId xmlns:p14="http://schemas.microsoft.com/office/powerpoint/2010/main" val="9859449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Impact to Industries</a:t>
            </a:r>
            <a:endParaRPr lang="en-US" dirty="0"/>
          </a:p>
        </p:txBody>
      </p:sp>
      <p:sp>
        <p:nvSpPr>
          <p:cNvPr id="2" name="Content Placeholder 1"/>
          <p:cNvSpPr>
            <a:spLocks noGrp="1"/>
          </p:cNvSpPr>
          <p:nvPr>
            <p:ph idx="1"/>
          </p:nvPr>
        </p:nvSpPr>
        <p:spPr/>
        <p:txBody>
          <a:bodyPr/>
          <a:lstStyle/>
          <a:p>
            <a:r>
              <a:rPr lang="en-US" dirty="0" smtClean="0"/>
              <a:t>Software companies</a:t>
            </a:r>
          </a:p>
          <a:p>
            <a:pPr lvl="1"/>
            <a:r>
              <a:rPr lang="en-US" dirty="0" smtClean="0"/>
              <a:t>Operating systems</a:t>
            </a:r>
          </a:p>
          <a:p>
            <a:pPr lvl="1"/>
            <a:r>
              <a:rPr lang="en-US" dirty="0" smtClean="0"/>
              <a:t>Applications</a:t>
            </a:r>
          </a:p>
          <a:p>
            <a:pPr lvl="1"/>
            <a:r>
              <a:rPr lang="en-US" dirty="0" smtClean="0"/>
              <a:t>DevOps tools</a:t>
            </a:r>
          </a:p>
          <a:p>
            <a:r>
              <a:rPr lang="en-US" dirty="0" smtClean="0"/>
              <a:t>Hardware manufacturers</a:t>
            </a:r>
          </a:p>
          <a:p>
            <a:pPr lvl="1"/>
            <a:r>
              <a:rPr lang="en-US" dirty="0" smtClean="0"/>
              <a:t>Storage</a:t>
            </a:r>
          </a:p>
          <a:p>
            <a:pPr lvl="1"/>
            <a:r>
              <a:rPr lang="en-US" dirty="0" smtClean="0"/>
              <a:t>Networking</a:t>
            </a:r>
          </a:p>
          <a:p>
            <a:r>
              <a:rPr lang="en-US" dirty="0" smtClean="0"/>
              <a:t>Internet service providers (ISPs)</a:t>
            </a:r>
          </a:p>
        </p:txBody>
      </p:sp>
    </p:spTree>
    <p:extLst>
      <p:ext uri="{BB962C8B-B14F-4D97-AF65-F5344CB8AC3E}">
        <p14:creationId xmlns:p14="http://schemas.microsoft.com/office/powerpoint/2010/main" val="30648027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Pros and Cons</a:t>
            </a:r>
            <a:endParaRPr lang="en-US" dirty="0"/>
          </a:p>
        </p:txBody>
      </p:sp>
      <p:sp>
        <p:nvSpPr>
          <p:cNvPr id="2" name="Content Placeholder 1"/>
          <p:cNvSpPr>
            <a:spLocks noGrp="1"/>
          </p:cNvSpPr>
          <p:nvPr>
            <p:ph idx="1"/>
          </p:nvPr>
        </p:nvSpPr>
        <p:spPr>
          <a:xfrm>
            <a:off x="457200" y="1600200"/>
            <a:ext cx="3886200" cy="4525963"/>
          </a:xfrm>
        </p:spPr>
        <p:txBody>
          <a:bodyPr>
            <a:normAutofit/>
          </a:bodyPr>
          <a:lstStyle/>
          <a:p>
            <a:r>
              <a:rPr lang="en-US" dirty="0" smtClean="0"/>
              <a:t>Pros</a:t>
            </a:r>
          </a:p>
          <a:p>
            <a:pPr lvl="1"/>
            <a:r>
              <a:rPr lang="en-US" dirty="0" smtClean="0"/>
              <a:t>Multiple choices</a:t>
            </a:r>
          </a:p>
          <a:p>
            <a:pPr lvl="1"/>
            <a:r>
              <a:rPr lang="en-US" dirty="0" smtClean="0"/>
              <a:t>Speed</a:t>
            </a:r>
          </a:p>
          <a:p>
            <a:pPr lvl="1"/>
            <a:r>
              <a:rPr lang="en-US" dirty="0" smtClean="0"/>
              <a:t>Agility</a:t>
            </a:r>
          </a:p>
          <a:p>
            <a:pPr lvl="1"/>
            <a:r>
              <a:rPr lang="en-US" dirty="0" smtClean="0"/>
              <a:t>Scale </a:t>
            </a:r>
          </a:p>
          <a:p>
            <a:pPr lvl="1"/>
            <a:r>
              <a:rPr lang="en-US" dirty="0" smtClean="0"/>
              <a:t>Cost</a:t>
            </a:r>
          </a:p>
        </p:txBody>
      </p:sp>
      <p:sp>
        <p:nvSpPr>
          <p:cNvPr id="4" name="Content Placeholder 1"/>
          <p:cNvSpPr txBox="1">
            <a:spLocks/>
          </p:cNvSpPr>
          <p:nvPr/>
        </p:nvSpPr>
        <p:spPr>
          <a:xfrm>
            <a:off x="4114800" y="1600200"/>
            <a:ext cx="4648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SzPct val="75000"/>
              <a:buFont typeface="Wingdings" pitchFamily="2" charset="2"/>
              <a:buChar char=""/>
              <a:defRPr sz="2400" kern="1200">
                <a:solidFill>
                  <a:schemeClr val="tx2"/>
                </a:solidFill>
                <a:latin typeface="+mn-lt"/>
                <a:ea typeface="+mn-ea"/>
                <a:cs typeface="+mn-cs"/>
              </a:defRPr>
            </a:lvl1pPr>
            <a:lvl2pPr marL="742950" indent="-285750" algn="l" defTabSz="914400" rtl="0" eaLnBrk="1" latinLnBrk="0" hangingPunct="1">
              <a:spcBef>
                <a:spcPct val="20000"/>
              </a:spcBef>
              <a:buClr>
                <a:schemeClr val="accent2"/>
              </a:buClr>
              <a:buSzPct val="85000"/>
              <a:buFont typeface="Courier New" pitchFamily="49" charset="0"/>
              <a:buChar char="o"/>
              <a:defRPr sz="2000" kern="1200">
                <a:solidFill>
                  <a:schemeClr val="tx2"/>
                </a:solidFill>
                <a:latin typeface="+mn-lt"/>
                <a:ea typeface="+mn-ea"/>
                <a:cs typeface="+mn-cs"/>
              </a:defRPr>
            </a:lvl2pPr>
            <a:lvl3pPr marL="11430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60020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2057400" indent="-228600" algn="l" defTabSz="914400" rtl="0" eaLnBrk="1" latinLnBrk="0" hangingPunct="1">
              <a:spcBef>
                <a:spcPct val="20000"/>
              </a:spcBef>
              <a:buClr>
                <a:schemeClr val="accent5"/>
              </a:buClr>
              <a:buFont typeface="Arial" pitchFamily="34" charset="0"/>
              <a:buChar char="•"/>
              <a:defRPr sz="1400" kern="1200" baseline="0">
                <a:solidFill>
                  <a:schemeClr val="tx2"/>
                </a:solidFill>
                <a:latin typeface="+mn-lt"/>
                <a:ea typeface="+mn-ea"/>
                <a:cs typeface="+mn-cs"/>
              </a:defRPr>
            </a:lvl5pPr>
            <a:lvl6pPr marL="2514600" indent="-228600" algn="l" defTabSz="914400" rtl="0" eaLnBrk="1" latinLnBrk="0" hangingPunct="1">
              <a:spcBef>
                <a:spcPct val="20000"/>
              </a:spcBef>
              <a:buClr>
                <a:schemeClr val="accent6"/>
              </a:buClr>
              <a:buFont typeface="Arial" pitchFamily="34" charset="0"/>
              <a:buChar char="•"/>
              <a:defRPr sz="1400" kern="1200">
                <a:solidFill>
                  <a:schemeClr val="tx2"/>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3429000" indent="-22860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8pPr>
            <a:lvl9pPr marL="3886200" indent="-228600" algn="l" defTabSz="914400" rtl="0" eaLnBrk="1" latinLnBrk="0" hangingPunct="1">
              <a:spcBef>
                <a:spcPct val="20000"/>
              </a:spcBef>
              <a:buClr>
                <a:schemeClr val="accent5"/>
              </a:buClr>
              <a:buFont typeface="Arial" pitchFamily="34" charset="0"/>
              <a:buChar char="•"/>
              <a:defRPr sz="1400" kern="1200">
                <a:solidFill>
                  <a:schemeClr val="tx2"/>
                </a:solidFill>
                <a:latin typeface="+mn-lt"/>
                <a:ea typeface="+mn-ea"/>
                <a:cs typeface="+mn-cs"/>
              </a:defRPr>
            </a:lvl9pPr>
          </a:lstStyle>
          <a:p>
            <a:r>
              <a:rPr lang="en-US" dirty="0" smtClean="0"/>
              <a:t>Cons</a:t>
            </a:r>
            <a:endParaRPr lang="en-US" dirty="0" smtClean="0">
              <a:solidFill>
                <a:schemeClr val="tx1"/>
              </a:solidFill>
            </a:endParaRPr>
          </a:p>
          <a:p>
            <a:pPr lvl="1"/>
            <a:r>
              <a:rPr lang="en-US" dirty="0" smtClean="0"/>
              <a:t>Security</a:t>
            </a:r>
          </a:p>
          <a:p>
            <a:pPr lvl="2"/>
            <a:r>
              <a:rPr lang="en-US" dirty="0" smtClean="0"/>
              <a:t>Loss, corruption, and theft of critical data</a:t>
            </a:r>
          </a:p>
          <a:p>
            <a:pPr lvl="2"/>
            <a:r>
              <a:rPr lang="en-US" dirty="0" smtClean="0"/>
              <a:t>Hackers infiltrate critical infrastructure</a:t>
            </a:r>
          </a:p>
          <a:p>
            <a:pPr lvl="2"/>
            <a:r>
              <a:rPr lang="en-US" dirty="0" smtClean="0"/>
              <a:t>Data pipeline vulnerabilities</a:t>
            </a:r>
          </a:p>
          <a:p>
            <a:pPr lvl="1"/>
            <a:r>
              <a:rPr lang="en-US" dirty="0" smtClean="0"/>
              <a:t>Lack of control</a:t>
            </a:r>
          </a:p>
          <a:p>
            <a:pPr lvl="1"/>
            <a:r>
              <a:rPr lang="en-US" dirty="0" smtClean="0"/>
              <a:t>Vendor lock-up</a:t>
            </a:r>
          </a:p>
          <a:p>
            <a:pPr lvl="1"/>
            <a:r>
              <a:rPr lang="en-US" dirty="0" smtClean="0"/>
              <a:t>Reliability</a:t>
            </a:r>
          </a:p>
        </p:txBody>
      </p:sp>
    </p:spTree>
    <p:extLst>
      <p:ext uri="{BB962C8B-B14F-4D97-AF65-F5344CB8AC3E}">
        <p14:creationId xmlns:p14="http://schemas.microsoft.com/office/powerpoint/2010/main" val="355929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smtClean="0"/>
              <a:t>Cloud Computing Trend</a:t>
            </a:r>
            <a:r>
              <a:rPr lang="zh-CN" altLang="en-US" dirty="0" smtClean="0"/>
              <a:t> </a:t>
            </a:r>
            <a:r>
              <a:rPr lang="en-US" altLang="zh-CN" dirty="0" smtClean="0"/>
              <a:t>- Containers</a:t>
            </a:r>
            <a:endParaRPr lang="en-US" dirty="0"/>
          </a:p>
        </p:txBody>
      </p:sp>
      <p:sp>
        <p:nvSpPr>
          <p:cNvPr id="2" name="Content Placeholder 1"/>
          <p:cNvSpPr>
            <a:spLocks noGrp="1"/>
          </p:cNvSpPr>
          <p:nvPr>
            <p:ph idx="1"/>
          </p:nvPr>
        </p:nvSpPr>
        <p:spPr>
          <a:xfrm>
            <a:off x="457200" y="1600201"/>
            <a:ext cx="8229600" cy="3810000"/>
          </a:xfrm>
        </p:spPr>
        <p:txBody>
          <a:bodyPr/>
          <a:lstStyle/>
          <a:p>
            <a:r>
              <a:rPr lang="en-US" altLang="zh-CN" dirty="0" smtClean="0"/>
              <a:t>Container Technology</a:t>
            </a:r>
            <a:r>
              <a:rPr lang="zh-CN" altLang="en-US" dirty="0" smtClean="0"/>
              <a:t> </a:t>
            </a:r>
            <a:r>
              <a:rPr lang="en-US" altLang="zh-CN" dirty="0" smtClean="0"/>
              <a:t>(Docker)</a:t>
            </a:r>
          </a:p>
          <a:p>
            <a:pPr lvl="1"/>
            <a:r>
              <a:rPr lang="en-US" altLang="zh-CN" dirty="0" smtClean="0"/>
              <a:t>Source</a:t>
            </a:r>
            <a:r>
              <a:rPr lang="en-US" altLang="zh-CN" dirty="0" smtClean="0"/>
              <a:t>:</a:t>
            </a:r>
            <a:endParaRPr lang="en-US" dirty="0"/>
          </a:p>
          <a:p>
            <a:pPr lvl="1"/>
            <a:r>
              <a:rPr lang="en-US" altLang="zh-CN" dirty="0" smtClean="0"/>
              <a:t>Lightweight compared to virtual machines</a:t>
            </a:r>
          </a:p>
          <a:p>
            <a:pPr lvl="1"/>
            <a:r>
              <a:rPr lang="en-US" altLang="zh-CN" dirty="0"/>
              <a:t>Version control</a:t>
            </a:r>
          </a:p>
          <a:p>
            <a:pPr lvl="1"/>
            <a:r>
              <a:rPr lang="en-US" altLang="zh-CN" dirty="0" smtClean="0"/>
              <a:t>Portability</a:t>
            </a:r>
            <a:endParaRPr lang="en-US" dirty="0" smtClean="0"/>
          </a:p>
          <a:p>
            <a:pPr lvl="1"/>
            <a:r>
              <a:rPr lang="en-US" altLang="zh-CN" dirty="0" smtClean="0"/>
              <a:t>Start time</a:t>
            </a:r>
          </a:p>
          <a:p>
            <a:pPr lvl="1"/>
            <a:r>
              <a:rPr lang="en-US" altLang="zh-CN" dirty="0" smtClean="0"/>
              <a:t>Ease-of-use</a:t>
            </a:r>
            <a:endParaRPr lang="en-US" altLang="zh-CN" dirty="0" smtClean="0"/>
          </a:p>
        </p:txBody>
      </p:sp>
      <p:pic>
        <p:nvPicPr>
          <p:cNvPr id="4" name="Picture 2" descr="Docker-VM-Contain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799" y="3185294"/>
            <a:ext cx="6479509" cy="3652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595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Self Introduction</a:t>
            </a:r>
            <a:endParaRPr lang="en-US" dirty="0"/>
          </a:p>
        </p:txBody>
      </p:sp>
      <p:sp>
        <p:nvSpPr>
          <p:cNvPr id="2" name="Content Placeholder 1"/>
          <p:cNvSpPr>
            <a:spLocks noGrp="1"/>
          </p:cNvSpPr>
          <p:nvPr>
            <p:ph idx="1"/>
          </p:nvPr>
        </p:nvSpPr>
        <p:spPr>
          <a:xfrm>
            <a:off x="457200" y="1600200"/>
            <a:ext cx="8229600" cy="5029200"/>
          </a:xfrm>
        </p:spPr>
        <p:txBody>
          <a:bodyPr>
            <a:normAutofit fontScale="92500" lnSpcReduction="20000"/>
          </a:bodyPr>
          <a:lstStyle/>
          <a:p>
            <a:r>
              <a:rPr lang="en-US" dirty="0" smtClean="0"/>
              <a:t>Expertise: </a:t>
            </a:r>
            <a:r>
              <a:rPr lang="en-US" dirty="0" smtClean="0">
                <a:solidFill>
                  <a:srgbClr val="0070C0"/>
                </a:solidFill>
              </a:rPr>
              <a:t>system, network and applications</a:t>
            </a:r>
          </a:p>
          <a:p>
            <a:pPr marL="0" indent="0">
              <a:buNone/>
            </a:pPr>
            <a:endParaRPr lang="en-US" dirty="0" smtClean="0">
              <a:solidFill>
                <a:srgbClr val="0070C0"/>
              </a:solidFill>
            </a:endParaRPr>
          </a:p>
          <a:p>
            <a:r>
              <a:rPr lang="en-US" dirty="0" smtClean="0"/>
              <a:t>Professional Experience</a:t>
            </a:r>
          </a:p>
          <a:p>
            <a:pPr lvl="1"/>
            <a:r>
              <a:rPr lang="en-US" dirty="0" smtClean="0"/>
              <a:t>2013 – Present, Senior Principal Engineer @ Sensus</a:t>
            </a:r>
          </a:p>
          <a:p>
            <a:pPr lvl="2"/>
            <a:r>
              <a:rPr lang="en-US" dirty="0" smtClean="0">
                <a:solidFill>
                  <a:srgbClr val="0070C0"/>
                </a:solidFill>
              </a:rPr>
              <a:t>Hadoop-based platform management</a:t>
            </a:r>
          </a:p>
          <a:p>
            <a:pPr lvl="1"/>
            <a:r>
              <a:rPr lang="en-US" dirty="0" smtClean="0"/>
              <a:t>2012 – 2013, Principal Engineer @ Extreme Networks</a:t>
            </a:r>
          </a:p>
          <a:p>
            <a:pPr lvl="2"/>
            <a:r>
              <a:rPr lang="en-US" dirty="0" smtClean="0">
                <a:solidFill>
                  <a:srgbClr val="0070C0"/>
                </a:solidFill>
              </a:rPr>
              <a:t>OpenStack</a:t>
            </a:r>
          </a:p>
          <a:p>
            <a:pPr lvl="1"/>
            <a:r>
              <a:rPr lang="en-US" dirty="0" smtClean="0"/>
              <a:t>2000 – 2012, Senior Software Engineer @ Cisco</a:t>
            </a:r>
          </a:p>
          <a:p>
            <a:pPr lvl="2"/>
            <a:r>
              <a:rPr lang="en-US" dirty="0" smtClean="0">
                <a:solidFill>
                  <a:srgbClr val="0070C0"/>
                </a:solidFill>
              </a:rPr>
              <a:t>IPv6 Firewall</a:t>
            </a:r>
            <a:endParaRPr lang="en-US" dirty="0">
              <a:solidFill>
                <a:srgbClr val="0070C0"/>
              </a:solidFill>
            </a:endParaRPr>
          </a:p>
          <a:p>
            <a:pPr lvl="2"/>
            <a:r>
              <a:rPr lang="en-US" dirty="0" smtClean="0">
                <a:solidFill>
                  <a:srgbClr val="0070C0"/>
                </a:solidFill>
              </a:rPr>
              <a:t>Unified Communication</a:t>
            </a:r>
          </a:p>
          <a:p>
            <a:pPr lvl="2"/>
            <a:r>
              <a:rPr lang="en-US" dirty="0" smtClean="0">
                <a:solidFill>
                  <a:srgbClr val="0070C0"/>
                </a:solidFill>
              </a:rPr>
              <a:t>Network Management</a:t>
            </a:r>
          </a:p>
          <a:p>
            <a:r>
              <a:rPr lang="en-US" dirty="0" smtClean="0"/>
              <a:t>Education</a:t>
            </a:r>
            <a:endParaRPr lang="en-US" dirty="0"/>
          </a:p>
          <a:p>
            <a:pPr lvl="1"/>
            <a:r>
              <a:rPr lang="en-US" dirty="0" smtClean="0"/>
              <a:t>1999, Master of Science, Massachusetts Institute of Technology</a:t>
            </a:r>
          </a:p>
          <a:p>
            <a:pPr lvl="1"/>
            <a:r>
              <a:rPr lang="en-US" dirty="0" smtClean="0"/>
              <a:t>1997, Master of Engineering, Jilin University</a:t>
            </a:r>
          </a:p>
          <a:p>
            <a:pPr lvl="1"/>
            <a:r>
              <a:rPr lang="en-US" dirty="0" smtClean="0"/>
              <a:t>1994, Bachelor of Science, Tsinghua University</a:t>
            </a:r>
          </a:p>
          <a:p>
            <a:pPr marL="0" indent="0" algn="r">
              <a:buNone/>
            </a:pPr>
            <a:endParaRPr lang="en-US" sz="1900" dirty="0" smtClean="0"/>
          </a:p>
          <a:p>
            <a:pPr marL="0" indent="0" algn="r">
              <a:buNone/>
            </a:pPr>
            <a:r>
              <a:rPr lang="en-US" sz="1900" dirty="0" smtClean="0"/>
              <a:t>LinkedIn Profile </a:t>
            </a:r>
            <a:r>
              <a:rPr lang="en-US" sz="1900" dirty="0" smtClean="0">
                <a:hlinkClick r:id="rId3"/>
              </a:rPr>
              <a:t>https</a:t>
            </a:r>
            <a:r>
              <a:rPr lang="en-US" sz="1900" dirty="0">
                <a:hlinkClick r:id="rId3"/>
              </a:rPr>
              <a:t>://</a:t>
            </a:r>
            <a:r>
              <a:rPr lang="en-US" sz="1900" dirty="0" smtClean="0">
                <a:hlinkClick r:id="rId3"/>
              </a:rPr>
              <a:t>www.linkedin.com/in/michaelzhou</a:t>
            </a:r>
            <a:endParaRPr lang="en-US" dirty="0" smtClean="0"/>
          </a:p>
        </p:txBody>
      </p:sp>
    </p:spTree>
    <p:extLst>
      <p:ext uri="{BB962C8B-B14F-4D97-AF65-F5344CB8AC3E}">
        <p14:creationId xmlns:p14="http://schemas.microsoft.com/office/powerpoint/2010/main" val="29714481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Cloud Computing Trend</a:t>
            </a:r>
            <a:r>
              <a:rPr lang="zh-CN" altLang="en-US" dirty="0"/>
              <a:t> </a:t>
            </a:r>
            <a:r>
              <a:rPr lang="en-US" altLang="zh-CN" dirty="0"/>
              <a:t>- </a:t>
            </a:r>
            <a:r>
              <a:rPr lang="en-US" altLang="zh-CN" dirty="0" err="1" smtClean="0"/>
              <a:t>Microservices</a:t>
            </a:r>
            <a:endParaRPr lang="en-US" dirty="0"/>
          </a:p>
        </p:txBody>
      </p:sp>
      <p:sp>
        <p:nvSpPr>
          <p:cNvPr id="2" name="Content Placeholder 1"/>
          <p:cNvSpPr>
            <a:spLocks noGrp="1"/>
          </p:cNvSpPr>
          <p:nvPr>
            <p:ph idx="1"/>
          </p:nvPr>
        </p:nvSpPr>
        <p:spPr>
          <a:xfrm>
            <a:off x="457200" y="1600201"/>
            <a:ext cx="8229600" cy="3810000"/>
          </a:xfrm>
        </p:spPr>
        <p:txBody>
          <a:bodyPr/>
          <a:lstStyle/>
          <a:p>
            <a:r>
              <a:rPr lang="en-US" altLang="zh-CN" dirty="0" err="1" smtClean="0"/>
              <a:t>Microservices</a:t>
            </a:r>
            <a:r>
              <a:rPr lang="en-US" altLang="zh-CN" dirty="0" smtClean="0"/>
              <a:t> / Cloud APIs</a:t>
            </a:r>
          </a:p>
          <a:p>
            <a:pPr lvl="1"/>
            <a:r>
              <a:rPr lang="en-US" altLang="zh-CN" dirty="0" smtClean="0"/>
              <a:t>Architectural style</a:t>
            </a:r>
          </a:p>
          <a:p>
            <a:pPr lvl="1"/>
            <a:r>
              <a:rPr lang="en-US" altLang="zh-CN" dirty="0" smtClean="0"/>
              <a:t>Consists of many independent and decoupled processes which communicate via well defined APIs through encrypted channels</a:t>
            </a:r>
          </a:p>
          <a:p>
            <a:pPr lvl="1"/>
            <a:r>
              <a:rPr lang="en-US" altLang="zh-CN" dirty="0" smtClean="0"/>
              <a:t>Similar to command line design in Linux</a:t>
            </a:r>
            <a:r>
              <a:rPr lang="zh-CN" altLang="en-US" dirty="0" smtClean="0"/>
              <a:t> </a:t>
            </a:r>
            <a:r>
              <a:rPr lang="en-US" altLang="zh-CN" dirty="0" smtClean="0"/>
              <a:t>operating system where each utility handles a simple task well but becomes super powerful if utilities are connected through pipes</a:t>
            </a:r>
          </a:p>
          <a:p>
            <a:pPr lvl="1"/>
            <a:r>
              <a:rPr lang="en-US" altLang="zh-CN" dirty="0" smtClean="0"/>
              <a:t>REST</a:t>
            </a:r>
            <a:r>
              <a:rPr lang="zh-CN" altLang="en-US" dirty="0" smtClean="0"/>
              <a:t> </a:t>
            </a:r>
            <a:r>
              <a:rPr lang="en-US" altLang="zh-CN" dirty="0" smtClean="0"/>
              <a:t>style APIs</a:t>
            </a:r>
          </a:p>
        </p:txBody>
      </p:sp>
    </p:spTree>
    <p:extLst>
      <p:ext uri="{BB962C8B-B14F-4D97-AF65-F5344CB8AC3E}">
        <p14:creationId xmlns:p14="http://schemas.microsoft.com/office/powerpoint/2010/main" val="25050622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sp>
        <p:nvSpPr>
          <p:cNvPr id="2" name="Content Placeholder 1"/>
          <p:cNvSpPr>
            <a:spLocks noGrp="1"/>
          </p:cNvSpPr>
          <p:nvPr>
            <p:ph idx="1"/>
          </p:nvPr>
        </p:nvSpPr>
        <p:spPr/>
        <p:txBody>
          <a:bodyPr>
            <a:normAutofit/>
          </a:bodyPr>
          <a:lstStyle/>
          <a:p>
            <a:r>
              <a:rPr lang="en-US" dirty="0" smtClean="0"/>
              <a:t>Topics</a:t>
            </a:r>
            <a:endParaRPr lang="en-US" dirty="0" smtClean="0">
              <a:solidFill>
                <a:schemeClr val="tx1"/>
              </a:solidFill>
            </a:endParaRPr>
          </a:p>
          <a:p>
            <a:pPr lvl="1"/>
            <a:r>
              <a:rPr lang="en-US" dirty="0" smtClean="0"/>
              <a:t>Examples of cloud computing</a:t>
            </a:r>
          </a:p>
          <a:p>
            <a:pPr lvl="1"/>
            <a:r>
              <a:rPr lang="en-US" dirty="0" smtClean="0"/>
              <a:t>Milestones in cloud computing history</a:t>
            </a:r>
            <a:endParaRPr lang="en-US" dirty="0"/>
          </a:p>
          <a:p>
            <a:pPr lvl="1"/>
            <a:r>
              <a:rPr lang="en-US" dirty="0" smtClean="0"/>
              <a:t>Key enabling technologies</a:t>
            </a:r>
          </a:p>
          <a:p>
            <a:pPr lvl="1"/>
            <a:r>
              <a:rPr lang="en-US" dirty="0" smtClean="0"/>
              <a:t>Definitions and characteristics of cloud computing</a:t>
            </a:r>
          </a:p>
          <a:p>
            <a:pPr lvl="1"/>
            <a:r>
              <a:rPr lang="en-US" dirty="0" smtClean="0"/>
              <a:t>Layered cloud service models</a:t>
            </a:r>
            <a:endParaRPr lang="en-US" dirty="0"/>
          </a:p>
          <a:p>
            <a:pPr lvl="1"/>
            <a:r>
              <a:rPr lang="en-US" dirty="0" smtClean="0"/>
              <a:t>Cloud service types</a:t>
            </a:r>
          </a:p>
          <a:p>
            <a:pPr lvl="1"/>
            <a:r>
              <a:rPr lang="en-US" dirty="0" smtClean="0"/>
              <a:t>Challenges and opportunities</a:t>
            </a:r>
          </a:p>
          <a:p>
            <a:pPr lvl="1"/>
            <a:r>
              <a:rPr lang="en-US" dirty="0" smtClean="0"/>
              <a:t>Cloud computing trends as of this writing</a:t>
            </a:r>
            <a:endParaRPr lang="en-US" dirty="0"/>
          </a:p>
          <a:p>
            <a:pPr marL="0" indent="0">
              <a:buNone/>
            </a:pPr>
            <a:endParaRPr lang="en-US" dirty="0" smtClean="0">
              <a:solidFill>
                <a:srgbClr val="0070C0"/>
              </a:solidFill>
            </a:endParaRPr>
          </a:p>
          <a:p>
            <a:r>
              <a:rPr lang="en-US" dirty="0"/>
              <a:t>Revolved around a </a:t>
            </a:r>
            <a:r>
              <a:rPr lang="en-US" dirty="0" smtClean="0"/>
              <a:t>hypothetical social application</a:t>
            </a:r>
          </a:p>
        </p:txBody>
      </p:sp>
    </p:spTree>
    <p:extLst>
      <p:ext uri="{BB962C8B-B14F-4D97-AF65-F5344CB8AC3E}">
        <p14:creationId xmlns:p14="http://schemas.microsoft.com/office/powerpoint/2010/main" val="1952310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Examples of Cloud Computing</a:t>
            </a:r>
            <a:endParaRPr lang="en-US" dirty="0"/>
          </a:p>
        </p:txBody>
      </p:sp>
      <p:pic>
        <p:nvPicPr>
          <p:cNvPr id="1026" name="Picture 2" descr="https://commons.lbl.gov/download/attachments/84902593/Gmail_logo.png?version=1&amp;modificationDate=1348680607895&amp;api=v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894608"/>
            <a:ext cx="1447800" cy="65216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radicalhub.com/wp-content/uploads/2015/06/dropbox.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96" y="1750500"/>
            <a:ext cx="940377" cy="94037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businesswebdevs.com/wp-content/uploads/2014/04/icloud-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5201" y="1544303"/>
            <a:ext cx="2152650" cy="143674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gazettereview.com/wp-content/uploads/2015/11/Netflix-Logo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04035" y="4987306"/>
            <a:ext cx="1359356" cy="79295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www.consumerqueen.com/wp-content/uploads/2012/12/NBA-League-Pass.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4909" y="3827021"/>
            <a:ext cx="2514600" cy="111645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cdn2.business2community.com/wp-content/uploads/2014/11/543c477e9547e.jpg.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011077" y="1828525"/>
            <a:ext cx="1152525" cy="115252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s://pmcvariety.files.wordpress.com/2013/12/facebook-logo.jpg?w=670&amp;h=377&amp;crop=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445078" y="3771316"/>
            <a:ext cx="1809750" cy="1018322"/>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http://shanghai.aaschool.ac.uk/wp-content/uploads/2015/03/WeChat-Logo-official.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722841" y="4579665"/>
            <a:ext cx="1132993" cy="1100093"/>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https://login.salesforce.com/img/logo198.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82193" y="5443245"/>
            <a:ext cx="1816185" cy="1140161"/>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http://www.sports-logos-screensavers.com/user/NFL_Logo.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58576" y="5235022"/>
            <a:ext cx="1578448" cy="1184125"/>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http://mediaserver.pulse2.com/wp-content/uploads/2014/02/Amazon-Prime-Instant-Video-Logo.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725941" y="5984267"/>
            <a:ext cx="2756188" cy="652781"/>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https://upload.wikimedia.org/wikipedia/commons/thumb/0/01/LinkedIn_Logo.svg/1280px-LinkedIn_Logo.svg.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252086" y="4579665"/>
            <a:ext cx="1676400" cy="454462"/>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https://farm6.staticflickr.com/5145/5876404545_cdf58778f1_o_d.jp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43355" y="2910609"/>
            <a:ext cx="2256154" cy="72460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kitchola.com/wp-content/uploads/2015/03/FullSizeRender.jp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223820" y="1704452"/>
            <a:ext cx="1190707" cy="103247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https://i.ytimg.com/vi/s5y-4EpmfRQ/maxresdefault.jp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559857" y="3171247"/>
            <a:ext cx="1881651" cy="1058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292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Milestones in Cloud Computing</a:t>
            </a:r>
            <a:endParaRPr lang="en-US" dirty="0"/>
          </a:p>
        </p:txBody>
      </p:sp>
      <p:graphicFrame>
        <p:nvGraphicFramePr>
          <p:cNvPr id="8" name="Diagram 7"/>
          <p:cNvGraphicFramePr/>
          <p:nvPr>
            <p:extLst>
              <p:ext uri="{D42A27DB-BD31-4B8C-83A1-F6EECF244321}">
                <p14:modId xmlns:p14="http://schemas.microsoft.com/office/powerpoint/2010/main" val="3621038265"/>
              </p:ext>
            </p:extLst>
          </p:nvPr>
        </p:nvGraphicFramePr>
        <p:xfrm>
          <a:off x="152400" y="1676400"/>
          <a:ext cx="87630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16627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Definitions by NIST</a:t>
            </a:r>
            <a:endParaRPr lang="en-US" dirty="0"/>
          </a:p>
        </p:txBody>
      </p:sp>
      <p:sp>
        <p:nvSpPr>
          <p:cNvPr id="2" name="Content Placeholder 1"/>
          <p:cNvSpPr>
            <a:spLocks noGrp="1"/>
          </p:cNvSpPr>
          <p:nvPr>
            <p:ph idx="1"/>
          </p:nvPr>
        </p:nvSpPr>
        <p:spPr>
          <a:xfrm>
            <a:off x="457200" y="1600200"/>
            <a:ext cx="8229600" cy="4953000"/>
          </a:xfrm>
        </p:spPr>
        <p:txBody>
          <a:bodyPr>
            <a:normAutofit/>
          </a:bodyPr>
          <a:lstStyle/>
          <a:p>
            <a:r>
              <a:rPr lang="en-US" dirty="0" smtClean="0"/>
              <a:t>“ Cloud </a:t>
            </a:r>
            <a:r>
              <a:rPr lang="en-US" dirty="0"/>
              <a:t>computing is a model for enabling convenient, on-demand network access to a shared pool of configurable computing resources (e.g., networks, servers, storage, applications, and services) that can be rapidly provisioned and released with minimal management effort or service provider interaction</a:t>
            </a:r>
            <a:r>
              <a:rPr lang="en-US" dirty="0" smtClean="0"/>
              <a:t>. ”  </a:t>
            </a:r>
          </a:p>
          <a:p>
            <a:pPr marL="457200" lvl="1" indent="0" algn="r">
              <a:buNone/>
            </a:pPr>
            <a:endParaRPr lang="en-US" dirty="0" smtClean="0"/>
          </a:p>
          <a:p>
            <a:pPr marL="457200" lvl="1" indent="0" algn="r">
              <a:buNone/>
            </a:pPr>
            <a:r>
              <a:rPr lang="en-US" dirty="0" smtClean="0"/>
              <a:t>By National Institute of Standards and Technologies</a:t>
            </a:r>
          </a:p>
          <a:p>
            <a:pPr marL="0" indent="0">
              <a:buNone/>
            </a:pPr>
            <a:endParaRPr lang="en-US" dirty="0" smtClean="0"/>
          </a:p>
          <a:p>
            <a:pPr marL="457200" lvl="1" indent="0">
              <a:buNone/>
            </a:pPr>
            <a:endParaRPr lang="en-US" dirty="0"/>
          </a:p>
          <a:p>
            <a:pPr marL="0" indent="0" algn="r">
              <a:buNone/>
            </a:pPr>
            <a:r>
              <a:rPr lang="en-US" sz="1900" dirty="0" smtClean="0"/>
              <a:t>Source</a:t>
            </a:r>
            <a:r>
              <a:rPr lang="en-US" sz="1900" dirty="0"/>
              <a:t>: </a:t>
            </a:r>
            <a:r>
              <a:rPr lang="en-US" sz="1900" dirty="0">
                <a:hlinkClick r:id="rId2"/>
              </a:rPr>
              <a:t>http://www.nist.gov/itl/cloud</a:t>
            </a:r>
            <a:r>
              <a:rPr lang="en-US" sz="1900" dirty="0" smtClean="0">
                <a:hlinkClick r:id="rId2"/>
              </a:rPr>
              <a:t>/</a:t>
            </a:r>
            <a:endParaRPr lang="en-US" sz="1900" dirty="0">
              <a:solidFill>
                <a:schemeClr val="accent2"/>
              </a:solidFill>
            </a:endParaRPr>
          </a:p>
        </p:txBody>
      </p:sp>
    </p:spTree>
    <p:extLst>
      <p:ext uri="{BB962C8B-B14F-4D97-AF65-F5344CB8AC3E}">
        <p14:creationId xmlns:p14="http://schemas.microsoft.com/office/powerpoint/2010/main" val="5923638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Characteristics of Cloud Computing</a:t>
            </a:r>
            <a:endParaRPr lang="en-US" dirty="0"/>
          </a:p>
        </p:txBody>
      </p:sp>
      <p:graphicFrame>
        <p:nvGraphicFramePr>
          <p:cNvPr id="5" name="Diagram 4"/>
          <p:cNvGraphicFramePr/>
          <p:nvPr>
            <p:extLst>
              <p:ext uri="{D42A27DB-BD31-4B8C-83A1-F6EECF244321}">
                <p14:modId xmlns:p14="http://schemas.microsoft.com/office/powerpoint/2010/main" val="1306618611"/>
              </p:ext>
            </p:extLst>
          </p:nvPr>
        </p:nvGraphicFramePr>
        <p:xfrm>
          <a:off x="762000" y="1676400"/>
          <a:ext cx="78486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632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Key Enabling Technologies</a:t>
            </a:r>
            <a:endParaRPr lang="en-US" dirty="0"/>
          </a:p>
        </p:txBody>
      </p:sp>
      <p:graphicFrame>
        <p:nvGraphicFramePr>
          <p:cNvPr id="5" name="Diagram 4"/>
          <p:cNvGraphicFramePr/>
          <p:nvPr>
            <p:extLst>
              <p:ext uri="{D42A27DB-BD31-4B8C-83A1-F6EECF244321}">
                <p14:modId xmlns:p14="http://schemas.microsoft.com/office/powerpoint/2010/main" val="1616352450"/>
              </p:ext>
            </p:extLst>
          </p:nvPr>
        </p:nvGraphicFramePr>
        <p:xfrm>
          <a:off x="914400" y="1676400"/>
          <a:ext cx="72390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16994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Hypothetical Application</a:t>
            </a:r>
            <a:endParaRPr lang="en-US" dirty="0"/>
          </a:p>
        </p:txBody>
      </p:sp>
      <p:sp>
        <p:nvSpPr>
          <p:cNvPr id="2" name="Content Placeholder 1"/>
          <p:cNvSpPr>
            <a:spLocks noGrp="1"/>
          </p:cNvSpPr>
          <p:nvPr>
            <p:ph idx="1"/>
          </p:nvPr>
        </p:nvSpPr>
        <p:spPr>
          <a:xfrm>
            <a:off x="457200" y="1600200"/>
            <a:ext cx="8229600" cy="4953000"/>
          </a:xfrm>
        </p:spPr>
        <p:txBody>
          <a:bodyPr>
            <a:normAutofit lnSpcReduction="10000"/>
          </a:bodyPr>
          <a:lstStyle/>
          <a:p>
            <a:r>
              <a:rPr lang="en-US" dirty="0" smtClean="0"/>
              <a:t>Assuming we were planning to build a product called </a:t>
            </a:r>
            <a:r>
              <a:rPr lang="en-US" b="1" dirty="0" err="1" smtClean="0">
                <a:solidFill>
                  <a:srgbClr val="00B0F0"/>
                </a:solidFill>
              </a:rPr>
              <a:t>GetInTouch</a:t>
            </a:r>
            <a:r>
              <a:rPr lang="en-US" dirty="0" smtClean="0"/>
              <a:t>, back to year 2005</a:t>
            </a:r>
            <a:endParaRPr lang="en-US" b="1" dirty="0" smtClean="0">
              <a:solidFill>
                <a:srgbClr val="00B0F0"/>
              </a:solidFill>
            </a:endParaRPr>
          </a:p>
          <a:p>
            <a:pPr lvl="1"/>
            <a:r>
              <a:rPr lang="en-US" dirty="0" smtClean="0"/>
              <a:t>Connect friends</a:t>
            </a:r>
          </a:p>
          <a:p>
            <a:pPr lvl="1"/>
            <a:r>
              <a:rPr lang="en-US" dirty="0" smtClean="0"/>
              <a:t>Chat and share pictures and videos among friends</a:t>
            </a:r>
          </a:p>
          <a:p>
            <a:r>
              <a:rPr lang="en-US" dirty="0" smtClean="0"/>
              <a:t>As a developer you have to make the following choices</a:t>
            </a:r>
          </a:p>
          <a:p>
            <a:pPr lvl="1"/>
            <a:r>
              <a:rPr lang="en-US" dirty="0" smtClean="0"/>
              <a:t>Desktop/</a:t>
            </a:r>
            <a:r>
              <a:rPr lang="en-US" dirty="0" smtClean="0">
                <a:solidFill>
                  <a:srgbClr val="00B0F0"/>
                </a:solidFill>
              </a:rPr>
              <a:t>browser</a:t>
            </a:r>
            <a:r>
              <a:rPr lang="en-US" dirty="0" smtClean="0"/>
              <a:t>?</a:t>
            </a:r>
          </a:p>
          <a:p>
            <a:pPr lvl="1"/>
            <a:r>
              <a:rPr lang="en-US" dirty="0" smtClean="0"/>
              <a:t>Primary programming language(s) and framework?</a:t>
            </a:r>
          </a:p>
          <a:p>
            <a:pPr lvl="2"/>
            <a:r>
              <a:rPr lang="en-US" dirty="0" smtClean="0"/>
              <a:t>Java (Play and Spring)</a:t>
            </a:r>
          </a:p>
          <a:p>
            <a:pPr lvl="2"/>
            <a:r>
              <a:rPr lang="en-US" dirty="0" smtClean="0"/>
              <a:t>C# (</a:t>
            </a:r>
            <a:r>
              <a:rPr lang="en-US" dirty="0" err="1" smtClean="0"/>
              <a:t>.Net</a:t>
            </a:r>
            <a:r>
              <a:rPr lang="en-US" dirty="0" smtClean="0"/>
              <a:t>)</a:t>
            </a:r>
          </a:p>
          <a:p>
            <a:pPr lvl="2"/>
            <a:r>
              <a:rPr lang="en-US" dirty="0" smtClean="0"/>
              <a:t>Python (Django)</a:t>
            </a:r>
          </a:p>
          <a:p>
            <a:pPr lvl="2"/>
            <a:r>
              <a:rPr lang="en-US" dirty="0" smtClean="0">
                <a:solidFill>
                  <a:srgbClr val="00B0F0"/>
                </a:solidFill>
              </a:rPr>
              <a:t>Ruby (Rails)</a:t>
            </a:r>
          </a:p>
          <a:p>
            <a:pPr lvl="2"/>
            <a:r>
              <a:rPr lang="en-US" dirty="0" smtClean="0"/>
              <a:t>PHP (Zend, </a:t>
            </a:r>
            <a:r>
              <a:rPr lang="en-US" dirty="0" err="1" smtClean="0"/>
              <a:t>Symfony</a:t>
            </a:r>
            <a:r>
              <a:rPr lang="en-US" dirty="0" smtClean="0"/>
              <a:t>, </a:t>
            </a:r>
            <a:r>
              <a:rPr lang="en-US" dirty="0" err="1" smtClean="0"/>
              <a:t>CodeIgniter</a:t>
            </a:r>
            <a:r>
              <a:rPr lang="en-US" dirty="0" smtClean="0"/>
              <a:t>, or </a:t>
            </a:r>
            <a:r>
              <a:rPr lang="en-US" dirty="0" err="1" smtClean="0"/>
              <a:t>CakePHP</a:t>
            </a:r>
            <a:r>
              <a:rPr lang="en-US" dirty="0" smtClean="0"/>
              <a:t>, etc)</a:t>
            </a:r>
          </a:p>
          <a:p>
            <a:pPr lvl="1"/>
            <a:r>
              <a:rPr lang="en-US" dirty="0" smtClean="0"/>
              <a:t>Where to host the application, </a:t>
            </a:r>
            <a:r>
              <a:rPr lang="en-US" dirty="0" smtClean="0">
                <a:solidFill>
                  <a:srgbClr val="00B0F0"/>
                </a:solidFill>
              </a:rPr>
              <a:t>garage</a:t>
            </a:r>
            <a:r>
              <a:rPr lang="en-US" dirty="0" smtClean="0"/>
              <a:t> or study room?</a:t>
            </a:r>
          </a:p>
          <a:p>
            <a:pPr lvl="1"/>
            <a:r>
              <a:rPr lang="en-US" dirty="0" smtClean="0"/>
              <a:t>Process to deliver new features and bug fixes to minimize downtime?</a:t>
            </a:r>
          </a:p>
        </p:txBody>
      </p:sp>
    </p:spTree>
    <p:extLst>
      <p:ext uri="{BB962C8B-B14F-4D97-AF65-F5344CB8AC3E}">
        <p14:creationId xmlns:p14="http://schemas.microsoft.com/office/powerpoint/2010/main" val="36590202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catur">
  <a:themeElements>
    <a:clrScheme name="Decatur">
      <a:dk1>
        <a:sysClr val="windowText" lastClr="000000"/>
      </a:dk1>
      <a:lt1>
        <a:sysClr val="window" lastClr="FFFFFF"/>
      </a:lt1>
      <a:dk2>
        <a:srgbClr val="55554A"/>
      </a:dk2>
      <a:lt2>
        <a:srgbClr val="D7DAE1"/>
      </a:lt2>
      <a:accent1>
        <a:srgbClr val="F4680B"/>
      </a:accent1>
      <a:accent2>
        <a:srgbClr val="ABB19F"/>
      </a:accent2>
      <a:accent3>
        <a:srgbClr val="948774"/>
      </a:accent3>
      <a:accent4>
        <a:srgbClr val="7EB8E7"/>
      </a:accent4>
      <a:accent5>
        <a:srgbClr val="E3B651"/>
      </a:accent5>
      <a:accent6>
        <a:srgbClr val="96756C"/>
      </a:accent6>
      <a:hlink>
        <a:srgbClr val="66AACD"/>
      </a:hlink>
      <a:folHlink>
        <a:srgbClr val="809DB3"/>
      </a:folHlink>
    </a:clrScheme>
    <a:fontScheme name="Decatur">
      <a:majorFont>
        <a:latin typeface="Bodoni MT Condensed"/>
        <a:ea typeface=""/>
        <a:cs typeface=""/>
        <a:font script="Grek" typeface="Times New Roman"/>
        <a:font script="Cyrl" typeface="Times New Roman"/>
        <a:font script="Jpan" typeface="HG明朝E"/>
        <a:font script="Hang" typeface="HY목각파임B"/>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catur">
      <a:fillStyleLst>
        <a:solidFill>
          <a:schemeClr val="phClr"/>
        </a:solidFill>
        <a:gradFill rotWithShape="1">
          <a:gsLst>
            <a:gs pos="0">
              <a:schemeClr val="phClr">
                <a:tint val="90000"/>
                <a:satMod val="110000"/>
              </a:schemeClr>
            </a:gs>
            <a:gs pos="47500">
              <a:schemeClr val="phClr">
                <a:tint val="53000"/>
                <a:satMod val="120000"/>
              </a:schemeClr>
            </a:gs>
            <a:gs pos="58500">
              <a:schemeClr val="phClr">
                <a:tint val="53000"/>
                <a:satMod val="120000"/>
              </a:schemeClr>
            </a:gs>
            <a:gs pos="100000">
              <a:schemeClr val="phClr">
                <a:tint val="90000"/>
                <a:satMod val="110000"/>
              </a:schemeClr>
            </a:gs>
          </a:gsLst>
          <a:lin ang="3600000" scaled="1"/>
        </a:gradFill>
        <a:gradFill rotWithShape="1">
          <a:gsLst>
            <a:gs pos="0">
              <a:schemeClr val="phClr">
                <a:shade val="54000"/>
                <a:satMod val="105000"/>
              </a:schemeClr>
            </a:gs>
            <a:gs pos="47500">
              <a:schemeClr val="phClr">
                <a:shade val="88000"/>
                <a:satMod val="105000"/>
              </a:schemeClr>
            </a:gs>
            <a:gs pos="58500">
              <a:schemeClr val="phClr">
                <a:shade val="88000"/>
                <a:satMod val="105000"/>
              </a:schemeClr>
            </a:gs>
            <a:gs pos="100000">
              <a:schemeClr val="phClr">
                <a:shade val="54000"/>
                <a:satMod val="105000"/>
              </a:schemeClr>
            </a:gs>
          </a:gsLst>
          <a:lin ang="3600000" scaled="1"/>
        </a:gradFill>
      </a:fillStyleLst>
      <a:lnStyleLst>
        <a:ln w="10000" cap="flat" cmpd="sng" algn="ctr">
          <a:solidFill>
            <a:schemeClr val="phClr"/>
          </a:solidFill>
          <a:prstDash val="solid"/>
        </a:ln>
        <a:ln w="2825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3600000" algn="r" rotWithShape="0">
              <a:srgbClr val="000000">
                <a:alpha val="30000"/>
              </a:srgbClr>
            </a:outerShdw>
          </a:effectLst>
        </a:effectStyle>
        <a:effectStyle>
          <a:effectLst>
            <a:outerShdw blurRad="63500" dist="25400" dir="3600000" algn="r" rotWithShape="0">
              <a:srgbClr val="000000">
                <a:alpha val="36000"/>
              </a:srgbClr>
            </a:outerShdw>
          </a:effectLst>
          <a:scene3d>
            <a:camera prst="orthographicFront">
              <a:rot lat="0" lon="0" rev="0"/>
            </a:camera>
            <a:lightRig rig="harsh" dir="tl">
              <a:rot lat="0" lon="0" rev="9000000"/>
            </a:lightRig>
          </a:scene3d>
          <a:sp3d prstMaterial="flat">
            <a:bevelT w="38100" h="50800" prst="softRound"/>
          </a:sp3d>
        </a:effectStyle>
        <a:effectStyle>
          <a:effectLst>
            <a:outerShdw blurRad="76200" dist="38100" dir="3600000" algn="r" rotWithShape="0">
              <a:srgbClr val="000000">
                <a:alpha val="60000"/>
              </a:srgbClr>
            </a:outerShdw>
          </a:effectLst>
          <a:scene3d>
            <a:camera prst="orthographicFront">
              <a:rot lat="0" lon="0" rev="0"/>
            </a:camera>
            <a:lightRig rig="harsh" dir="tl">
              <a:rot lat="0" lon="0" rev="9000000"/>
            </a:lightRig>
          </a:scene3d>
          <a:sp3d contourW="44450" prstMaterial="flat">
            <a:bevelT w="38100" h="50800" prst="softRound"/>
            <a:contourClr>
              <a:schemeClr val="phClr">
                <a:tint val="5"/>
                <a:satMod val="130000"/>
              </a:schemeClr>
            </a:contourClr>
          </a:sp3d>
        </a:effectStyle>
      </a:effectStyleLst>
      <a:bgFillStyleLst>
        <a:solidFill>
          <a:schemeClr val="phClr"/>
        </a:solidFill>
        <a:gradFill rotWithShape="1">
          <a:gsLst>
            <a:gs pos="0">
              <a:schemeClr val="phClr">
                <a:tint val="100000"/>
                <a:shade val="52000"/>
                <a:satMod val="105000"/>
              </a:schemeClr>
            </a:gs>
            <a:gs pos="47500">
              <a:schemeClr val="phClr">
                <a:tint val="90000"/>
                <a:shade val="89000"/>
                <a:satMod val="105000"/>
              </a:schemeClr>
            </a:gs>
            <a:gs pos="58500">
              <a:schemeClr val="phClr">
                <a:tint val="85000"/>
                <a:shade val="89000"/>
                <a:satMod val="105000"/>
              </a:schemeClr>
            </a:gs>
            <a:gs pos="100000">
              <a:schemeClr val="phClr">
                <a:tint val="100000"/>
                <a:shade val="52000"/>
                <a:satMod val="105000"/>
              </a:schemeClr>
            </a:gs>
          </a:gsLst>
          <a:lin ang="3600000" scaled="0"/>
        </a:gradFill>
        <a:blipFill rotWithShape="1">
          <a:blip xmlns:r="http://schemas.openxmlformats.org/officeDocument/2006/relationships" r:embed="rId1">
            <a:duotone>
              <a:schemeClr val="phClr">
                <a:tint val="98000"/>
              </a:schemeClr>
              <a:schemeClr val="phClr">
                <a:shade val="85000"/>
                <a:satMod val="120000"/>
              </a:schemeClr>
            </a:duotone>
          </a:blip>
          <a:tile tx="0" ty="0" sx="52000" sy="5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Decatur</Template>
  <TotalTime>1038</TotalTime>
  <Words>2325</Words>
  <Application>Microsoft Office PowerPoint</Application>
  <PresentationFormat>On-screen Show (4:3)</PresentationFormat>
  <Paragraphs>269</Paragraphs>
  <Slides>20</Slides>
  <Notes>14</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Decatur</vt:lpstr>
      <vt:lpstr>Cloud Computing Overview</vt:lpstr>
      <vt:lpstr>Self Introduction</vt:lpstr>
      <vt:lpstr>Agenda</vt:lpstr>
      <vt:lpstr>Examples of Cloud Computing</vt:lpstr>
      <vt:lpstr>Milestones in Cloud Computing</vt:lpstr>
      <vt:lpstr>Definitions by NIST</vt:lpstr>
      <vt:lpstr>Characteristics of Cloud Computing</vt:lpstr>
      <vt:lpstr>Key Enabling Technologies</vt:lpstr>
      <vt:lpstr>Hypothetical Application</vt:lpstr>
      <vt:lpstr>GetInTouch’s Explosive Growth</vt:lpstr>
      <vt:lpstr>Cloud Service Layered Models</vt:lpstr>
      <vt:lpstr>Deploying GetInTouch</vt:lpstr>
      <vt:lpstr>Can Be Simpler!</vt:lpstr>
      <vt:lpstr>GetInTouch Becoming Ubiquitous</vt:lpstr>
      <vt:lpstr>Types of Clouds</vt:lpstr>
      <vt:lpstr>Hybrid Cloud</vt:lpstr>
      <vt:lpstr>Impact to Industries</vt:lpstr>
      <vt:lpstr>Pros and Cons</vt:lpstr>
      <vt:lpstr>Cloud Computing Trend - Containers</vt:lpstr>
      <vt:lpstr>Cloud Computing Trend - Microservices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Cloud Computing</dc:title>
  <dc:creator>Setup</dc:creator>
  <cp:lastModifiedBy>Setup</cp:lastModifiedBy>
  <cp:revision>342</cp:revision>
  <dcterms:created xsi:type="dcterms:W3CDTF">2015-11-29T17:41:28Z</dcterms:created>
  <dcterms:modified xsi:type="dcterms:W3CDTF">2015-12-01T20:54:18Z</dcterms:modified>
</cp:coreProperties>
</file>