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8" r:id="rId8"/>
    <p:sldId id="289" r:id="rId9"/>
    <p:sldId id="290" r:id="rId10"/>
    <p:sldId id="29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8"/>
            <p14:sldId id="289"/>
            <p14:sldId id="290"/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63" dt="2023-12-01T13:27:5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01T13:30:23.298" v="3697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1T13:27:51.192" v="3661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">
          <ac:chgData name="Micha Engeser" userId="a533b431-da3e-471f-8983-fd723c6850d4" providerId="ADAL" clId="{05E83482-96C4-4B03-864C-FE5F129C6CDA}" dt="2023-11-27T15:45:21.831" v="3031" actId="2057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3" creationId="{203BE947-F453-4732-6E5E-DE77E119B2E2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1-28T10:20:56.681" v="3282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1-28T10:21:04.188" v="3285" actId="20577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01T13:28:46.262" v="3674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01T13:27:06.446" v="3656" actId="2711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01T13:28:53.407" v="3676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01T13:28:53.407" v="3676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31767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3532361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</a:t>
            </a:r>
            <a:r>
              <a:rPr lang="en-US" sz="2400"/>
              <a:t>complexity of </a:t>
            </a:r>
            <a:r>
              <a:rPr lang="en-US" sz="2400" dirty="0"/>
              <a:t>the presented scene. You can think of complexity as the number of different elements appearing in a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3C99D-19DD-3133-D3C1-E45D03C8E237}"/>
              </a:ext>
            </a:extLst>
          </p:cNvPr>
          <p:cNvSpPr txBox="1"/>
          <p:nvPr/>
        </p:nvSpPr>
        <p:spPr>
          <a:xfrm>
            <a:off x="7315200" y="4087500"/>
            <a:ext cx="976313" cy="276999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344037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3976571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119237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39765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108486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414968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423429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rate your personal experience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rate your personal experience of the </a:t>
            </a:r>
            <a:r>
              <a:rPr lang="en-US" sz="2400"/>
              <a:t>image on a </a:t>
            </a:r>
            <a:r>
              <a:rPr lang="en-US" sz="2400" dirty="0"/>
              <a:t>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2AABB-8846-1FEC-24FE-2D1D9A673E7C}"/>
              </a:ext>
            </a:extLst>
          </p:cNvPr>
          <p:cNvSpPr txBox="1"/>
          <p:nvPr/>
        </p:nvSpPr>
        <p:spPr>
          <a:xfrm>
            <a:off x="7296150" y="4071712"/>
            <a:ext cx="976313" cy="307777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</p:spTree>
    <p:extLst>
      <p:ext uri="{BB962C8B-B14F-4D97-AF65-F5344CB8AC3E}">
        <p14:creationId xmlns:p14="http://schemas.microsoft.com/office/powerpoint/2010/main" val="361511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 In other word how beautiful the scene appears to you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05824-B206-4DFC-2B55-62AF7F83A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8"/>
          <a:stretch/>
        </p:blipFill>
        <p:spPr>
          <a:xfrm>
            <a:off x="7312212" y="4050459"/>
            <a:ext cx="879288" cy="4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B2A327-0C87-87EE-7943-D8A7CD79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4035697"/>
            <a:ext cx="818863" cy="4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2023-12-01T13:30:33Z</dcterms:modified>
</cp:coreProperties>
</file>