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70" r:id="rId5"/>
    <p:sldId id="271" r:id="rId6"/>
    <p:sldId id="273" r:id="rId7"/>
    <p:sldId id="272" r:id="rId8"/>
    <p:sldId id="262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8080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83482-96C4-4B03-864C-FE5F129C6CDA}" v="122" dt="2023-11-03T13:56:03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234" y="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 Engeser" userId="a533b431-da3e-471f-8983-fd723c6850d4" providerId="ADAL" clId="{05E83482-96C4-4B03-864C-FE5F129C6CDA}"/>
    <pc:docChg chg="undo custSel addSld delSld modSld">
      <pc:chgData name="Micha Engeser" userId="a533b431-da3e-471f-8983-fd723c6850d4" providerId="ADAL" clId="{05E83482-96C4-4B03-864C-FE5F129C6CDA}" dt="2023-11-03T13:56:13.057" v="1320" actId="20577"/>
      <pc:docMkLst>
        <pc:docMk/>
      </pc:docMkLst>
      <pc:sldChg chg="modSp mod">
        <pc:chgData name="Micha Engeser" userId="a533b431-da3e-471f-8983-fd723c6850d4" providerId="ADAL" clId="{05E83482-96C4-4B03-864C-FE5F129C6CDA}" dt="2023-11-03T10:16:27.296" v="3" actId="1582"/>
        <pc:sldMkLst>
          <pc:docMk/>
          <pc:sldMk cId="3993129042" sldId="256"/>
        </pc:sldMkLst>
        <pc:picChg chg="mod">
          <ac:chgData name="Micha Engeser" userId="a533b431-da3e-471f-8983-fd723c6850d4" providerId="ADAL" clId="{05E83482-96C4-4B03-864C-FE5F129C6CDA}" dt="2023-11-03T10:16:27.296" v="3" actId="1582"/>
          <ac:picMkLst>
            <pc:docMk/>
            <pc:sldMk cId="3993129042" sldId="256"/>
            <ac:picMk id="9" creationId="{1A89498A-8CFB-C0CE-E327-0F29E32E2FBD}"/>
          </ac:picMkLst>
        </pc:picChg>
        <pc:picChg chg="mod">
          <ac:chgData name="Micha Engeser" userId="a533b431-da3e-471f-8983-fd723c6850d4" providerId="ADAL" clId="{05E83482-96C4-4B03-864C-FE5F129C6CDA}" dt="2023-11-03T10:16:15.437" v="1" actId="1582"/>
          <ac:picMkLst>
            <pc:docMk/>
            <pc:sldMk cId="3993129042" sldId="256"/>
            <ac:picMk id="12" creationId="{338039F2-14B5-BB5E-4368-E9B77A849C77}"/>
          </ac:picMkLst>
        </pc:picChg>
      </pc:sldChg>
      <pc:sldChg chg="del">
        <pc:chgData name="Micha Engeser" userId="a533b431-da3e-471f-8983-fd723c6850d4" providerId="ADAL" clId="{05E83482-96C4-4B03-864C-FE5F129C6CDA}" dt="2023-11-03T13:56:02.252" v="1315" actId="47"/>
        <pc:sldMkLst>
          <pc:docMk/>
          <pc:sldMk cId="735242250" sldId="258"/>
        </pc:sldMkLst>
      </pc:sldChg>
      <pc:sldChg chg="del">
        <pc:chgData name="Micha Engeser" userId="a533b431-da3e-471f-8983-fd723c6850d4" providerId="ADAL" clId="{05E83482-96C4-4B03-864C-FE5F129C6CDA}" dt="2023-11-03T13:46:50.489" v="1211" actId="47"/>
        <pc:sldMkLst>
          <pc:docMk/>
          <pc:sldMk cId="3993068824" sldId="259"/>
        </pc:sldMkLst>
      </pc:sldChg>
      <pc:sldChg chg="del">
        <pc:chgData name="Micha Engeser" userId="a533b431-da3e-471f-8983-fd723c6850d4" providerId="ADAL" clId="{05E83482-96C4-4B03-864C-FE5F129C6CDA}" dt="2023-11-03T13:55:36.655" v="1292" actId="47"/>
        <pc:sldMkLst>
          <pc:docMk/>
          <pc:sldMk cId="1194465973" sldId="260"/>
        </pc:sldMkLst>
      </pc:sldChg>
      <pc:sldChg chg="del">
        <pc:chgData name="Micha Engeser" userId="a533b431-da3e-471f-8983-fd723c6850d4" providerId="ADAL" clId="{05E83482-96C4-4B03-864C-FE5F129C6CDA}" dt="2023-11-03T13:55:30.549" v="1291" actId="47"/>
        <pc:sldMkLst>
          <pc:docMk/>
          <pc:sldMk cId="1554016153" sldId="261"/>
        </pc:sldMkLst>
      </pc:sldChg>
      <pc:sldChg chg="modSp mod">
        <pc:chgData name="Micha Engeser" userId="a533b431-da3e-471f-8983-fd723c6850d4" providerId="ADAL" clId="{05E83482-96C4-4B03-864C-FE5F129C6CDA}" dt="2023-11-03T13:55:58.700" v="1314" actId="20577"/>
        <pc:sldMkLst>
          <pc:docMk/>
          <pc:sldMk cId="1597402663" sldId="262"/>
        </pc:sldMkLst>
        <pc:spChg chg="mod">
          <ac:chgData name="Micha Engeser" userId="a533b431-da3e-471f-8983-fd723c6850d4" providerId="ADAL" clId="{05E83482-96C4-4B03-864C-FE5F129C6CDA}" dt="2023-11-03T13:55:58.700" v="1314" actId="20577"/>
          <ac:spMkLst>
            <pc:docMk/>
            <pc:sldMk cId="1597402663" sldId="262"/>
            <ac:spMk id="4" creationId="{00000000-0000-0000-0000-000000000000}"/>
          </ac:spMkLst>
        </pc:spChg>
      </pc:sldChg>
      <pc:sldChg chg="modSp mod">
        <pc:chgData name="Micha Engeser" userId="a533b431-da3e-471f-8983-fd723c6850d4" providerId="ADAL" clId="{05E83482-96C4-4B03-864C-FE5F129C6CDA}" dt="2023-11-03T10:17:50.607" v="5" actId="6549"/>
        <pc:sldMkLst>
          <pc:docMk/>
          <pc:sldMk cId="3521823961" sldId="264"/>
        </pc:sldMkLst>
        <pc:spChg chg="mod">
          <ac:chgData name="Micha Engeser" userId="a533b431-da3e-471f-8983-fd723c6850d4" providerId="ADAL" clId="{05E83482-96C4-4B03-864C-FE5F129C6CDA}" dt="2023-11-03T10:17:50.607" v="5" actId="6549"/>
          <ac:spMkLst>
            <pc:docMk/>
            <pc:sldMk cId="3521823961" sldId="264"/>
            <ac:spMk id="4" creationId="{00000000-0000-0000-0000-000000000000}"/>
          </ac:spMkLst>
        </pc:spChg>
      </pc:sldChg>
      <pc:sldChg chg="del">
        <pc:chgData name="Micha Engeser" userId="a533b431-da3e-471f-8983-fd723c6850d4" providerId="ADAL" clId="{05E83482-96C4-4B03-864C-FE5F129C6CDA}" dt="2023-11-03T13:46:42.272" v="1208" actId="47"/>
        <pc:sldMkLst>
          <pc:docMk/>
          <pc:sldMk cId="2019135309" sldId="265"/>
        </pc:sldMkLst>
      </pc:sldChg>
      <pc:sldChg chg="del">
        <pc:chgData name="Micha Engeser" userId="a533b431-da3e-471f-8983-fd723c6850d4" providerId="ADAL" clId="{05E83482-96C4-4B03-864C-FE5F129C6CDA}" dt="2023-11-03T13:46:51.563" v="1212" actId="47"/>
        <pc:sldMkLst>
          <pc:docMk/>
          <pc:sldMk cId="3832710868" sldId="266"/>
        </pc:sldMkLst>
      </pc:sldChg>
      <pc:sldChg chg="del">
        <pc:chgData name="Micha Engeser" userId="a533b431-da3e-471f-8983-fd723c6850d4" providerId="ADAL" clId="{05E83482-96C4-4B03-864C-FE5F129C6CDA}" dt="2023-11-03T13:46:44.923" v="1209" actId="47"/>
        <pc:sldMkLst>
          <pc:docMk/>
          <pc:sldMk cId="3737660239" sldId="267"/>
        </pc:sldMkLst>
      </pc:sldChg>
      <pc:sldChg chg="del">
        <pc:chgData name="Micha Engeser" userId="a533b431-da3e-471f-8983-fd723c6850d4" providerId="ADAL" clId="{05E83482-96C4-4B03-864C-FE5F129C6CDA}" dt="2023-11-03T13:46:48.272" v="1210" actId="47"/>
        <pc:sldMkLst>
          <pc:docMk/>
          <pc:sldMk cId="1672981800" sldId="268"/>
        </pc:sldMkLst>
      </pc:sldChg>
      <pc:sldChg chg="modSp mod">
        <pc:chgData name="Micha Engeser" userId="a533b431-da3e-471f-8983-fd723c6850d4" providerId="ADAL" clId="{05E83482-96C4-4B03-864C-FE5F129C6CDA}" dt="2023-11-03T10:17:54.666" v="6" actId="20577"/>
        <pc:sldMkLst>
          <pc:docMk/>
          <pc:sldMk cId="2998264015" sldId="269"/>
        </pc:sldMkLst>
        <pc:spChg chg="mod">
          <ac:chgData name="Micha Engeser" userId="a533b431-da3e-471f-8983-fd723c6850d4" providerId="ADAL" clId="{05E83482-96C4-4B03-864C-FE5F129C6CDA}" dt="2023-11-03T10:17:54.666" v="6" actId="20577"/>
          <ac:spMkLst>
            <pc:docMk/>
            <pc:sldMk cId="2998264015" sldId="269"/>
            <ac:spMk id="4" creationId="{00000000-0000-0000-0000-000000000000}"/>
          </ac:spMkLst>
        </pc:spChg>
      </pc:sldChg>
      <pc:sldChg chg="addSp delSp modSp add mod">
        <pc:chgData name="Micha Engeser" userId="a533b431-da3e-471f-8983-fd723c6850d4" providerId="ADAL" clId="{05E83482-96C4-4B03-864C-FE5F129C6CDA}" dt="2023-11-03T13:27:16.769" v="657" actId="1582"/>
        <pc:sldMkLst>
          <pc:docMk/>
          <pc:sldMk cId="2338977154" sldId="270"/>
        </pc:sldMkLst>
        <pc:spChg chg="mod">
          <ac:chgData name="Micha Engeser" userId="a533b431-da3e-471f-8983-fd723c6850d4" providerId="ADAL" clId="{05E83482-96C4-4B03-864C-FE5F129C6CDA}" dt="2023-11-03T13:26:54.269" v="653" actId="20578"/>
          <ac:spMkLst>
            <pc:docMk/>
            <pc:sldMk cId="2338977154" sldId="270"/>
            <ac:spMk id="4" creationId="{00000000-0000-0000-0000-000000000000}"/>
          </ac:spMkLst>
        </pc:spChg>
        <pc:spChg chg="add mod">
          <ac:chgData name="Micha Engeser" userId="a533b431-da3e-471f-8983-fd723c6850d4" providerId="ADAL" clId="{05E83482-96C4-4B03-864C-FE5F129C6CDA}" dt="2023-11-03T13:26:45.620" v="649" actId="20578"/>
          <ac:spMkLst>
            <pc:docMk/>
            <pc:sldMk cId="2338977154" sldId="270"/>
            <ac:spMk id="6" creationId="{3CE7954B-586E-187C-6981-41C0CDD41E16}"/>
          </ac:spMkLst>
        </pc:spChg>
        <pc:spChg chg="add mod">
          <ac:chgData name="Micha Engeser" userId="a533b431-da3e-471f-8983-fd723c6850d4" providerId="ADAL" clId="{05E83482-96C4-4B03-864C-FE5F129C6CDA}" dt="2023-11-03T13:27:16.769" v="657" actId="1582"/>
          <ac:spMkLst>
            <pc:docMk/>
            <pc:sldMk cId="2338977154" sldId="270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21:59.776" v="638" actId="1038"/>
          <ac:spMkLst>
            <pc:docMk/>
            <pc:sldMk cId="2338977154" sldId="270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21:59.776" v="638" actId="1038"/>
          <ac:spMkLst>
            <pc:docMk/>
            <pc:sldMk cId="2338977154" sldId="270"/>
            <ac:spMk id="20" creationId="{5D09B655-9AE2-CD82-FD32-3842B4E7CE51}"/>
          </ac:spMkLst>
        </pc:spChg>
        <pc:picChg chg="del">
          <ac:chgData name="Micha Engeser" userId="a533b431-da3e-471f-8983-fd723c6850d4" providerId="ADAL" clId="{05E83482-96C4-4B03-864C-FE5F129C6CDA}" dt="2023-11-03T13:20:29.441" v="538" actId="478"/>
          <ac:picMkLst>
            <pc:docMk/>
            <pc:sldMk cId="2338977154" sldId="270"/>
            <ac:picMk id="3" creationId="{203BE947-F453-4732-6E5E-DE77E119B2E2}"/>
          </ac:picMkLst>
        </pc:picChg>
        <pc:picChg chg="del mod">
          <ac:chgData name="Micha Engeser" userId="a533b431-da3e-471f-8983-fd723c6850d4" providerId="ADAL" clId="{05E83482-96C4-4B03-864C-FE5F129C6CDA}" dt="2023-11-03T10:25:58.899" v="415" actId="478"/>
          <ac:picMkLst>
            <pc:docMk/>
            <pc:sldMk cId="2338977154" sldId="270"/>
            <ac:picMk id="14" creationId="{915BF254-634A-721C-649A-E789B159443A}"/>
          </ac:picMkLst>
        </pc:picChg>
        <pc:picChg chg="mod">
          <ac:chgData name="Micha Engeser" userId="a533b431-da3e-471f-8983-fd723c6850d4" providerId="ADAL" clId="{05E83482-96C4-4B03-864C-FE5F129C6CDA}" dt="2023-11-03T13:21:59.776" v="638" actId="1038"/>
          <ac:picMkLst>
            <pc:docMk/>
            <pc:sldMk cId="2338977154" sldId="270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21:59.776" v="638" actId="1038"/>
          <ac:cxnSpMkLst>
            <pc:docMk/>
            <pc:sldMk cId="2338977154" sldId="270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21:59.776" v="638" actId="1038"/>
          <ac:cxnSpMkLst>
            <pc:docMk/>
            <pc:sldMk cId="2338977154" sldId="270"/>
            <ac:cxnSpMk id="21" creationId="{7E196047-6CDC-E235-C9D7-35AC5696AAD3}"/>
          </ac:cxnSpMkLst>
        </pc:cxnChg>
      </pc:sldChg>
      <pc:sldChg chg="modSp add mod">
        <pc:chgData name="Micha Engeser" userId="a533b431-da3e-471f-8983-fd723c6850d4" providerId="ADAL" clId="{05E83482-96C4-4B03-864C-FE5F129C6CDA}" dt="2023-11-03T13:35:08.873" v="979" actId="1038"/>
        <pc:sldMkLst>
          <pc:docMk/>
          <pc:sldMk cId="1188541947" sldId="271"/>
        </pc:sldMkLst>
        <pc:spChg chg="mod">
          <ac:chgData name="Micha Engeser" userId="a533b431-da3e-471f-8983-fd723c6850d4" providerId="ADAL" clId="{05E83482-96C4-4B03-864C-FE5F129C6CDA}" dt="2023-11-03T13:28:59.074" v="735" actId="20577"/>
          <ac:spMkLst>
            <pc:docMk/>
            <pc:sldMk cId="1188541947" sldId="271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8.873" v="979" actId="1038"/>
          <ac:spMkLst>
            <pc:docMk/>
            <pc:sldMk cId="1188541947" sldId="271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8.873" v="979" actId="1038"/>
          <ac:picMkLst>
            <pc:docMk/>
            <pc:sldMk cId="1188541947" sldId="271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8.873" v="979" actId="1038"/>
          <ac:cxnSpMkLst>
            <pc:docMk/>
            <pc:sldMk cId="1188541947" sldId="271"/>
            <ac:cxnSpMk id="21" creationId="{7E196047-6CDC-E235-C9D7-35AC5696AAD3}"/>
          </ac:cxnSpMkLst>
        </pc:cxnChg>
      </pc:sldChg>
      <pc:sldChg chg="modSp add mod">
        <pc:chgData name="Micha Engeser" userId="a533b431-da3e-471f-8983-fd723c6850d4" providerId="ADAL" clId="{05E83482-96C4-4B03-864C-FE5F129C6CDA}" dt="2023-11-03T13:35:00.465" v="971" actId="1038"/>
        <pc:sldMkLst>
          <pc:docMk/>
          <pc:sldMk cId="14521855" sldId="272"/>
        </pc:sldMkLst>
        <pc:spChg chg="mod">
          <ac:chgData name="Micha Engeser" userId="a533b431-da3e-471f-8983-fd723c6850d4" providerId="ADAL" clId="{05E83482-96C4-4B03-864C-FE5F129C6CDA}" dt="2023-11-03T13:34:20.682" v="945" actId="20577"/>
          <ac:spMkLst>
            <pc:docMk/>
            <pc:sldMk cId="14521855" sldId="272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7" creationId="{0AA3FE03-F79A-542E-C548-871038B6ADAD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15" creationId="{97743DB1-FA0C-37E7-E303-A1AF55B8C84A}"/>
          </ac:spMkLst>
        </pc:spChg>
        <pc:spChg chg="mod">
          <ac:chgData name="Micha Engeser" userId="a533b431-da3e-471f-8983-fd723c6850d4" providerId="ADAL" clId="{05E83482-96C4-4B03-864C-FE5F129C6CDA}" dt="2023-11-03T13:35:00.465" v="971" actId="1038"/>
          <ac:spMkLst>
            <pc:docMk/>
            <pc:sldMk cId="14521855" sldId="272"/>
            <ac:spMk id="20" creationId="{5D09B655-9AE2-CD82-FD32-3842B4E7CE51}"/>
          </ac:spMkLst>
        </pc:spChg>
        <pc:picChg chg="mod">
          <ac:chgData name="Micha Engeser" userId="a533b431-da3e-471f-8983-fd723c6850d4" providerId="ADAL" clId="{05E83482-96C4-4B03-864C-FE5F129C6CDA}" dt="2023-11-03T13:35:00.465" v="971" actId="1038"/>
          <ac:picMkLst>
            <pc:docMk/>
            <pc:sldMk cId="14521855" sldId="272"/>
            <ac:picMk id="1028" creationId="{54921F55-1CC2-E0AA-F781-B13E39422D11}"/>
          </ac:picMkLst>
        </pc:pic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17" creationId="{BA3039BC-4FF1-DE75-D33F-9B39A4FF01A4}"/>
          </ac:cxnSpMkLst>
        </pc:cxnChg>
        <pc:cxnChg chg="mod">
          <ac:chgData name="Micha Engeser" userId="a533b431-da3e-471f-8983-fd723c6850d4" providerId="ADAL" clId="{05E83482-96C4-4B03-864C-FE5F129C6CDA}" dt="2023-11-03T13:35:00.465" v="971" actId="1038"/>
          <ac:cxnSpMkLst>
            <pc:docMk/>
            <pc:sldMk cId="14521855" sldId="272"/>
            <ac:cxnSpMk id="21" creationId="{7E196047-6CDC-E235-C9D7-35AC5696AAD3}"/>
          </ac:cxnSpMkLst>
        </pc:cxnChg>
      </pc:sldChg>
      <pc:sldChg chg="modSp add del mod">
        <pc:chgData name="Micha Engeser" userId="a533b431-da3e-471f-8983-fd723c6850d4" providerId="ADAL" clId="{05E83482-96C4-4B03-864C-FE5F129C6CDA}" dt="2023-11-03T13:35:47.592" v="994" actId="47"/>
        <pc:sldMkLst>
          <pc:docMk/>
          <pc:sldMk cId="3654238" sldId="273"/>
        </pc:sldMkLst>
        <pc:spChg chg="mod">
          <ac:chgData name="Micha Engeser" userId="a533b431-da3e-471f-8983-fd723c6850d4" providerId="ADAL" clId="{05E83482-96C4-4B03-864C-FE5F129C6CDA}" dt="2023-11-03T13:35:44.976" v="993" actId="313"/>
          <ac:spMkLst>
            <pc:docMk/>
            <pc:sldMk cId="3654238" sldId="273"/>
            <ac:spMk id="4" creationId="{00000000-0000-0000-0000-000000000000}"/>
          </ac:spMkLst>
        </pc:spChg>
      </pc:sldChg>
      <pc:sldChg chg="modSp add mod">
        <pc:chgData name="Micha Engeser" userId="a533b431-da3e-471f-8983-fd723c6850d4" providerId="ADAL" clId="{05E83482-96C4-4B03-864C-FE5F129C6CDA}" dt="2023-11-03T13:38:55.114" v="1207" actId="20577"/>
        <pc:sldMkLst>
          <pc:docMk/>
          <pc:sldMk cId="3645369593" sldId="273"/>
        </pc:sldMkLst>
        <pc:spChg chg="mod">
          <ac:chgData name="Micha Engeser" userId="a533b431-da3e-471f-8983-fd723c6850d4" providerId="ADAL" clId="{05E83482-96C4-4B03-864C-FE5F129C6CDA}" dt="2023-11-03T13:38:39.500" v="1187" actId="113"/>
          <ac:spMkLst>
            <pc:docMk/>
            <pc:sldMk cId="3645369593" sldId="273"/>
            <ac:spMk id="4" creationId="{00000000-0000-0000-0000-000000000000}"/>
          </ac:spMkLst>
        </pc:spChg>
        <pc:spChg chg="mod">
          <ac:chgData name="Micha Engeser" userId="a533b431-da3e-471f-8983-fd723c6850d4" providerId="ADAL" clId="{05E83482-96C4-4B03-864C-FE5F129C6CDA}" dt="2023-11-03T13:38:50.426" v="1198" actId="20577"/>
          <ac:spMkLst>
            <pc:docMk/>
            <pc:sldMk cId="3645369593" sldId="273"/>
            <ac:spMk id="6" creationId="{3CE7954B-586E-187C-6981-41C0CDD41E16}"/>
          </ac:spMkLst>
        </pc:spChg>
        <pc:spChg chg="mod">
          <ac:chgData name="Micha Engeser" userId="a533b431-da3e-471f-8983-fd723c6850d4" providerId="ADAL" clId="{05E83482-96C4-4B03-864C-FE5F129C6CDA}" dt="2023-11-03T13:38:55.114" v="1207" actId="20577"/>
          <ac:spMkLst>
            <pc:docMk/>
            <pc:sldMk cId="3645369593" sldId="273"/>
            <ac:spMk id="7" creationId="{0AA3FE03-F79A-542E-C548-871038B6ADAD}"/>
          </ac:spMkLst>
        </pc:spChg>
      </pc:sldChg>
      <pc:sldChg chg="modSp add mod">
        <pc:chgData name="Micha Engeser" userId="a533b431-da3e-471f-8983-fd723c6850d4" providerId="ADAL" clId="{05E83482-96C4-4B03-864C-FE5F129C6CDA}" dt="2023-11-03T13:56:13.057" v="1320" actId="20577"/>
        <pc:sldMkLst>
          <pc:docMk/>
          <pc:sldMk cId="57290883" sldId="274"/>
        </pc:sldMkLst>
        <pc:spChg chg="mod">
          <ac:chgData name="Micha Engeser" userId="a533b431-da3e-471f-8983-fd723c6850d4" providerId="ADAL" clId="{05E83482-96C4-4B03-864C-FE5F129C6CDA}" dt="2023-11-03T13:56:13.057" v="1320" actId="20577"/>
          <ac:spMkLst>
            <pc:docMk/>
            <pc:sldMk cId="57290883" sldId="274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Welcome to the experiment!</a:t>
            </a:r>
          </a:p>
          <a:p>
            <a:endParaRPr lang="en-US" sz="2200" dirty="0"/>
          </a:p>
          <a:p>
            <a:r>
              <a:rPr lang="en-US" sz="2200" dirty="0"/>
              <a:t>In this study we will present you with images of </a:t>
            </a:r>
            <a:r>
              <a:rPr lang="en-US" sz="2200" b="1" dirty="0"/>
              <a:t>kitchens</a:t>
            </a:r>
            <a:r>
              <a:rPr lang="en-US" sz="2200" dirty="0"/>
              <a:t> or </a:t>
            </a:r>
            <a:r>
              <a:rPr lang="en-US" sz="2200" b="1" dirty="0"/>
              <a:t>bathrooms</a:t>
            </a:r>
            <a:r>
              <a:rPr lang="en-US" sz="2200" dirty="0"/>
              <a:t>. In each session you are will be instructed to do different tasks on these images.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Press the </a:t>
            </a:r>
            <a:r>
              <a:rPr lang="en-US" sz="2200" b="1" dirty="0"/>
              <a:t>right arrow key</a:t>
            </a:r>
            <a:r>
              <a:rPr lang="en-US" sz="2200" dirty="0"/>
              <a:t> to proceed</a:t>
            </a:r>
          </a:p>
          <a:p>
            <a:r>
              <a:rPr lang="en-US" sz="2200" dirty="0"/>
              <a:t> </a:t>
            </a:r>
          </a:p>
          <a:p>
            <a:endParaRPr lang="en-US" sz="2200" dirty="0"/>
          </a:p>
        </p:txBody>
      </p:sp>
      <p:pic>
        <p:nvPicPr>
          <p:cNvPr id="9" name="Picture 8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1A89498A-8CFB-C0CE-E327-0F29E32E2F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04" y="2661759"/>
            <a:ext cx="2706783" cy="2030087"/>
          </a:xfrm>
          <a:prstGeom prst="rect">
            <a:avLst/>
          </a:prstGeom>
          <a:solidFill>
            <a:schemeClr val="tx1"/>
          </a:solidFill>
          <a:ln w="28575">
            <a:solidFill>
              <a:srgbClr val="FF66FF"/>
            </a:solidFill>
          </a:ln>
        </p:spPr>
      </p:pic>
      <p:pic>
        <p:nvPicPr>
          <p:cNvPr id="12" name="Picture 11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338039F2-14B5-BB5E-4368-E9B77A849C7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40" y="2662353"/>
            <a:ext cx="2706783" cy="202949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task of the current session is a </a:t>
            </a:r>
            <a:r>
              <a:rPr lang="en-US" sz="2400" b="1" dirty="0"/>
              <a:t>categorization task.</a:t>
            </a:r>
          </a:p>
          <a:p>
            <a:endParaRPr lang="en-US" sz="2400" b="1" dirty="0"/>
          </a:p>
          <a:p>
            <a:r>
              <a:rPr lang="en-US" sz="2400" dirty="0"/>
              <a:t>The images will be shown for a very brief time. Your task is to discriminate whether a presented images is a kitchen or a bathroom.</a:t>
            </a:r>
          </a:p>
          <a:p>
            <a:r>
              <a:rPr lang="en-US" sz="2400" b="1" dirty="0"/>
              <a:t>Press the ”F” button </a:t>
            </a:r>
            <a:r>
              <a:rPr lang="en-US" sz="2400" dirty="0"/>
              <a:t>whenever you see a </a:t>
            </a:r>
            <a:r>
              <a:rPr lang="en-US" sz="2400" b="1" dirty="0"/>
              <a:t>kitchen </a:t>
            </a:r>
            <a:r>
              <a:rPr lang="en-US" sz="2400" dirty="0"/>
              <a:t>and the</a:t>
            </a:r>
          </a:p>
          <a:p>
            <a:r>
              <a:rPr lang="en-US" sz="2400" b="1" dirty="0"/>
              <a:t>“J” button for a bathroom</a:t>
            </a:r>
            <a:r>
              <a:rPr lang="en-US" sz="2400" dirty="0"/>
              <a:t>. Please respond as quickly and as accurately as possible.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98163" y="3894454"/>
            <a:ext cx="4595674" cy="160918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178858" y="452698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480699" y="4669654"/>
            <a:ext cx="2236589" cy="8255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5251725" y="4526988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3474712" y="4658903"/>
            <a:ext cx="177701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915BF254-634A-721C-649A-E789B159443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88" y="3965385"/>
            <a:ext cx="1878048" cy="1408537"/>
          </a:xfrm>
          <a:prstGeom prst="rect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</p:pic>
      <p:pic>
        <p:nvPicPr>
          <p:cNvPr id="3" name="Picture 2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203BE947-F453-4732-6E5E-DE77E119B2E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3973846"/>
            <a:ext cx="1878048" cy="140812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5218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task of the current session is a </a:t>
            </a:r>
            <a:r>
              <a:rPr lang="en-US" sz="2400" b="1" dirty="0"/>
              <a:t>categorization task.</a:t>
            </a:r>
          </a:p>
          <a:p>
            <a:endParaRPr lang="en-US" sz="2400" b="1" dirty="0"/>
          </a:p>
          <a:p>
            <a:r>
              <a:rPr lang="en-US" sz="2400" dirty="0"/>
              <a:t>The images will be shown for a very brief time. Your task is to discriminate whether a presented images is a kitchen or a bathroom.</a:t>
            </a:r>
          </a:p>
          <a:p>
            <a:r>
              <a:rPr lang="en-US" sz="2400" b="1" dirty="0"/>
              <a:t>Press the ”J” button </a:t>
            </a:r>
            <a:r>
              <a:rPr lang="en-US" sz="2400" dirty="0"/>
              <a:t>whenever you see a </a:t>
            </a:r>
            <a:r>
              <a:rPr lang="en-US" sz="2400" b="1" dirty="0"/>
              <a:t>kitchen </a:t>
            </a:r>
            <a:r>
              <a:rPr lang="en-US" sz="2400" dirty="0"/>
              <a:t>and </a:t>
            </a:r>
            <a:r>
              <a:rPr lang="en-US" sz="2400"/>
              <a:t>the </a:t>
            </a:r>
          </a:p>
          <a:p>
            <a:r>
              <a:rPr lang="en-US" sz="2400" b="1"/>
              <a:t>“</a:t>
            </a:r>
            <a:r>
              <a:rPr lang="en-US" sz="2400" b="1" dirty="0"/>
              <a:t>F” button for a bathroom</a:t>
            </a:r>
            <a:r>
              <a:rPr lang="en-US" sz="2400" dirty="0"/>
              <a:t>. Please respond as quickly and as accurately as possible.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98163" y="3894454"/>
            <a:ext cx="4595674" cy="160918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178858" y="4527696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6480699" y="4669654"/>
            <a:ext cx="2250069" cy="896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5251725" y="4526988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3474712" y="4658903"/>
            <a:ext cx="1777013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kitchen with white cabinets and appliances&#10;&#10;Description automatically generated">
            <a:extLst>
              <a:ext uri="{FF2B5EF4-FFF2-40B4-BE49-F238E27FC236}">
                <a16:creationId xmlns:a16="http://schemas.microsoft.com/office/drawing/2014/main" id="{203BE947-F453-4732-6E5E-DE77E119B2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8" y="3965592"/>
            <a:ext cx="1878048" cy="140812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4" name="Picture 13" descr="A bathroom with a sink and toilet&#10;&#10;Description automatically generated">
            <a:extLst>
              <a:ext uri="{FF2B5EF4-FFF2-40B4-BE49-F238E27FC236}">
                <a16:creationId xmlns:a16="http://schemas.microsoft.com/office/drawing/2014/main" id="{915BF254-634A-721C-649A-E789B159443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4" y="3954634"/>
            <a:ext cx="1878048" cy="1408537"/>
          </a:xfrm>
          <a:prstGeom prst="rect">
            <a:avLst/>
          </a:prstGeom>
          <a:solidFill>
            <a:srgbClr val="FF66FF"/>
          </a:solidFill>
          <a:ln w="28575">
            <a:solidFill>
              <a:srgbClr val="FF66FF"/>
            </a:solidFill>
          </a:ln>
        </p:spPr>
      </p:pic>
    </p:spTree>
    <p:extLst>
      <p:ext uri="{BB962C8B-B14F-4D97-AF65-F5344CB8AC3E}">
        <p14:creationId xmlns:p14="http://schemas.microsoft.com/office/powerpoint/2010/main" val="299826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task of the current session is a </a:t>
            </a:r>
            <a:r>
              <a:rPr lang="en-US" sz="2400" b="1" dirty="0"/>
              <a:t>rating task.</a:t>
            </a:r>
          </a:p>
          <a:p>
            <a:endParaRPr lang="en-US" sz="2400" b="1" dirty="0"/>
          </a:p>
          <a:p>
            <a:r>
              <a:rPr lang="en-US" sz="2400" dirty="0"/>
              <a:t>You will see an images of a kitchen or a bathroom for 1.5 sec. Your task is to rate the image according to your personal judgment of </a:t>
            </a:r>
            <a:r>
              <a:rPr lang="en-US" sz="2400" b="1" dirty="0"/>
              <a:t>typicality </a:t>
            </a:r>
            <a:r>
              <a:rPr lang="en-US" sz="2400" dirty="0"/>
              <a:t>on a scale from </a:t>
            </a:r>
            <a:r>
              <a:rPr lang="en-US" sz="2400" b="1" dirty="0"/>
              <a:t>1 to 7.</a:t>
            </a:r>
          </a:p>
          <a:p>
            <a:endParaRPr lang="en-US" sz="2400" b="1" dirty="0"/>
          </a:p>
          <a:p>
            <a:r>
              <a:rPr lang="en-US" sz="2400" dirty="0"/>
              <a:t>For a</a:t>
            </a:r>
            <a:r>
              <a:rPr lang="en-US" sz="2400" b="1" dirty="0"/>
              <a:t> very typical </a:t>
            </a:r>
            <a:r>
              <a:rPr lang="en-US" sz="2400" dirty="0"/>
              <a:t>exemplar of a kitchen/bathroom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atypical </a:t>
            </a:r>
            <a:r>
              <a:rPr lang="en-US" sz="2400" dirty="0"/>
              <a:t>exemplar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285218" y="4897692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432080" y="4916696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733921" y="5067616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586950" y="4916697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052009" y="5048612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3063213" y="4714182"/>
            <a:ext cx="988796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atypical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067675" y="4714182"/>
            <a:ext cx="988796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typical</a:t>
            </a:r>
          </a:p>
        </p:txBody>
      </p:sp>
    </p:spTree>
    <p:extLst>
      <p:ext uri="{BB962C8B-B14F-4D97-AF65-F5344CB8AC3E}">
        <p14:creationId xmlns:p14="http://schemas.microsoft.com/office/powerpoint/2010/main" val="233897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task of the current session is a </a:t>
            </a:r>
            <a:r>
              <a:rPr lang="en-US" sz="2400" b="1" dirty="0"/>
              <a:t>rating task.</a:t>
            </a:r>
          </a:p>
          <a:p>
            <a:endParaRPr lang="en-US" sz="2400" b="1" dirty="0"/>
          </a:p>
          <a:p>
            <a:r>
              <a:rPr lang="en-US" sz="2400" dirty="0"/>
              <a:t>You will see an images of a kitchen or a bathroom for 1.5 sec. Your task is to rate the image according to your personal judgment of </a:t>
            </a:r>
            <a:r>
              <a:rPr lang="en-US" sz="2400" b="1" dirty="0"/>
              <a:t>aesthetic attractiveness </a:t>
            </a:r>
            <a:r>
              <a:rPr lang="en-US" sz="2400" dirty="0"/>
              <a:t>on a scale from </a:t>
            </a:r>
            <a:r>
              <a:rPr lang="en-US" sz="2400" b="1" dirty="0"/>
              <a:t>1 to 7.</a:t>
            </a:r>
          </a:p>
          <a:p>
            <a:endParaRPr lang="en-US" sz="2400" b="1" dirty="0"/>
          </a:p>
          <a:p>
            <a:r>
              <a:rPr lang="en-US" sz="2400" dirty="0"/>
              <a:t>For a</a:t>
            </a:r>
            <a:r>
              <a:rPr lang="en-US" sz="2400" b="1" dirty="0"/>
              <a:t> very aesthetically appealing </a:t>
            </a:r>
            <a:r>
              <a:rPr lang="en-US" sz="2400" dirty="0"/>
              <a:t>exemplar of a kitchen/bathroom </a:t>
            </a:r>
            <a:r>
              <a:rPr lang="en-US" sz="2400" b="1" dirty="0"/>
              <a:t>press “7” </a:t>
            </a:r>
            <a:r>
              <a:rPr lang="en-US" sz="2400" dirty="0"/>
              <a:t>and for a </a:t>
            </a:r>
            <a:r>
              <a:rPr lang="en-US" sz="2400" b="1" dirty="0"/>
              <a:t>totally unattractive  </a:t>
            </a:r>
            <a:r>
              <a:rPr lang="en-US" sz="2400" dirty="0"/>
              <a:t>exemplar</a:t>
            </a:r>
            <a:r>
              <a:rPr lang="en-US" sz="2400" b="1" dirty="0"/>
              <a:t>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361418" y="5116767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508280" y="5135771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810121" y="5286691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663150" y="5135772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128209" y="5267687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552700" y="4933257"/>
            <a:ext cx="1575509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unattractive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143875" y="4933257"/>
            <a:ext cx="1285875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attractive</a:t>
            </a:r>
          </a:p>
        </p:txBody>
      </p:sp>
    </p:spTree>
    <p:extLst>
      <p:ext uri="{BB962C8B-B14F-4D97-AF65-F5344CB8AC3E}">
        <p14:creationId xmlns:p14="http://schemas.microsoft.com/office/powerpoint/2010/main" val="118854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task of the current session is a </a:t>
            </a:r>
            <a:r>
              <a:rPr lang="en-US" sz="2400" b="1" dirty="0"/>
              <a:t>rating task.</a:t>
            </a:r>
          </a:p>
          <a:p>
            <a:endParaRPr lang="en-US" sz="2400" b="1" dirty="0"/>
          </a:p>
          <a:p>
            <a:r>
              <a:rPr lang="en-US" sz="2400" dirty="0"/>
              <a:t>You will see an images of a kitchen or a bathroom for 1.5 sec. Your task is to rate the image according to your personal judgment of </a:t>
            </a:r>
            <a:r>
              <a:rPr lang="en-US" sz="2400" b="1" dirty="0"/>
              <a:t>usability </a:t>
            </a:r>
            <a:r>
              <a:rPr lang="en-US" sz="2400" dirty="0"/>
              <a:t>on a scale from </a:t>
            </a:r>
            <a:r>
              <a:rPr lang="en-US" sz="2400" b="1" dirty="0"/>
              <a:t>1 to 7.</a:t>
            </a:r>
          </a:p>
          <a:p>
            <a:endParaRPr lang="en-US" sz="2400" b="1" dirty="0"/>
          </a:p>
          <a:p>
            <a:r>
              <a:rPr lang="en-US" sz="2400" dirty="0"/>
              <a:t>For a</a:t>
            </a:r>
            <a:r>
              <a:rPr lang="en-US" sz="2400" b="1" dirty="0"/>
              <a:t> very practically designed/easy to use </a:t>
            </a:r>
            <a:r>
              <a:rPr lang="en-US" sz="2400" dirty="0"/>
              <a:t>exemplar of a kitchen/bathroom </a:t>
            </a:r>
            <a:r>
              <a:rPr lang="en-US" sz="2400" b="1" dirty="0"/>
              <a:t>press “7” </a:t>
            </a:r>
            <a:r>
              <a:rPr lang="en-US" sz="2400" dirty="0"/>
              <a:t>and </a:t>
            </a:r>
            <a:r>
              <a:rPr lang="en-US" sz="2400" b="1" dirty="0"/>
              <a:t>press “1” </a:t>
            </a:r>
            <a:r>
              <a:rPr lang="en-US" sz="2400" dirty="0"/>
              <a:t>for exemplars that appears </a:t>
            </a:r>
            <a:r>
              <a:rPr lang="en-US" sz="2400" b="1" dirty="0"/>
              <a:t>unpractical/difficult to use.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361418" y="5116767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508280" y="5135771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810121" y="5286691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663150" y="5135772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128209" y="5267687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552700" y="4933257"/>
            <a:ext cx="1575509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unpractical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143875" y="4933257"/>
            <a:ext cx="1285875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364536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task of the current session is a </a:t>
            </a:r>
            <a:r>
              <a:rPr lang="en-US" sz="2400" b="1" dirty="0"/>
              <a:t>rating task.</a:t>
            </a:r>
          </a:p>
          <a:p>
            <a:endParaRPr lang="en-US" sz="2400" b="1" dirty="0"/>
          </a:p>
          <a:p>
            <a:r>
              <a:rPr lang="en-US" sz="2400" dirty="0"/>
              <a:t>You will see an images of a kitchen or a bathroom for 1.5 sec. Your task is to rate the image according to your personal judgment of </a:t>
            </a:r>
            <a:r>
              <a:rPr lang="en-US" sz="2400" b="1" dirty="0"/>
              <a:t>familiarity </a:t>
            </a:r>
            <a:r>
              <a:rPr lang="en-US" sz="2400" dirty="0"/>
              <a:t>on a scale from </a:t>
            </a:r>
            <a:r>
              <a:rPr lang="en-US" sz="2400" b="1" dirty="0"/>
              <a:t>1 to 7.</a:t>
            </a:r>
          </a:p>
          <a:p>
            <a:endParaRPr lang="en-US" sz="2400" b="1" dirty="0"/>
          </a:p>
          <a:p>
            <a:r>
              <a:rPr lang="en-US" sz="2400" dirty="0"/>
              <a:t>For an</a:t>
            </a:r>
            <a:r>
              <a:rPr lang="en-US" sz="2400" b="1" dirty="0"/>
              <a:t> </a:t>
            </a:r>
            <a:r>
              <a:rPr lang="en-US" sz="2400" dirty="0"/>
              <a:t>image</a:t>
            </a:r>
            <a:r>
              <a:rPr lang="en-US" sz="2400" b="1" dirty="0"/>
              <a:t> </a:t>
            </a:r>
            <a:r>
              <a:rPr lang="en-US" sz="2400" dirty="0"/>
              <a:t>that </a:t>
            </a:r>
            <a:r>
              <a:rPr lang="en-US" sz="2400" b="1" dirty="0"/>
              <a:t>resembles a familiar scene </a:t>
            </a:r>
            <a:r>
              <a:rPr lang="en-US" sz="2400" dirty="0"/>
              <a:t>very closely </a:t>
            </a:r>
            <a:r>
              <a:rPr lang="en-US" sz="2400" b="1" dirty="0"/>
              <a:t>press “7” </a:t>
            </a:r>
            <a:r>
              <a:rPr lang="en-US" sz="2400" dirty="0"/>
              <a:t>and for an image that is </a:t>
            </a:r>
            <a:r>
              <a:rPr lang="en-US" sz="2400" b="1" dirty="0"/>
              <a:t>nothing alike a familiar scene press “1”.</a:t>
            </a:r>
          </a:p>
          <a:p>
            <a:endParaRPr lang="en-US" sz="2400" dirty="0"/>
          </a:p>
          <a:p>
            <a:r>
              <a:rPr lang="en-US" sz="2400" dirty="0"/>
              <a:t>Take your time. No speed pressure in this task. </a:t>
            </a:r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8" name="Picture 4" descr="German (Germany) Keyboard Labels - DSI Computer Keyboards">
            <a:extLst>
              <a:ext uri="{FF2B5EF4-FFF2-40B4-BE49-F238E27FC236}">
                <a16:creationId xmlns:a16="http://schemas.microsoft.com/office/drawing/2014/main" id="{54921F55-1CC2-E0AA-F781-B13E39422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0" b="80062"/>
          <a:stretch/>
        </p:blipFill>
        <p:spPr bwMode="auto">
          <a:xfrm>
            <a:off x="4380468" y="5116767"/>
            <a:ext cx="3382407" cy="3208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743DB1-FA0C-37E7-E303-A1AF55B8C84A}"/>
              </a:ext>
            </a:extLst>
          </p:cNvPr>
          <p:cNvSpPr/>
          <p:nvPr/>
        </p:nvSpPr>
        <p:spPr>
          <a:xfrm>
            <a:off x="6527330" y="5135771"/>
            <a:ext cx="301841" cy="3018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3039BC-4FF1-DE75-D33F-9B39A4FF01A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829171" y="5286691"/>
            <a:ext cx="1333754" cy="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9B655-9AE2-CD82-FD32-3842B4E7CE51}"/>
              </a:ext>
            </a:extLst>
          </p:cNvPr>
          <p:cNvSpPr/>
          <p:nvPr/>
        </p:nvSpPr>
        <p:spPr>
          <a:xfrm>
            <a:off x="4682200" y="5135772"/>
            <a:ext cx="301841" cy="301841"/>
          </a:xfrm>
          <a:prstGeom prst="rect">
            <a:avLst/>
          </a:prstGeom>
          <a:noFill/>
          <a:ln w="28575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196047-6CDC-E235-C9D7-35AC5696AAD3}"/>
              </a:ext>
            </a:extLst>
          </p:cNvPr>
          <p:cNvCxnSpPr>
            <a:cxnSpLocks/>
          </p:cNvCxnSpPr>
          <p:nvPr/>
        </p:nvCxnSpPr>
        <p:spPr>
          <a:xfrm>
            <a:off x="4147259" y="5267687"/>
            <a:ext cx="534941" cy="0"/>
          </a:xfrm>
          <a:prstGeom prst="line">
            <a:avLst/>
          </a:prstGeom>
          <a:ln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CE7954B-586E-187C-6981-41C0CDD41E16}"/>
              </a:ext>
            </a:extLst>
          </p:cNvPr>
          <p:cNvSpPr/>
          <p:nvPr/>
        </p:nvSpPr>
        <p:spPr>
          <a:xfrm>
            <a:off x="2571750" y="4933257"/>
            <a:ext cx="1575509" cy="772218"/>
          </a:xfrm>
          <a:prstGeom prst="rect">
            <a:avLst/>
          </a:prstGeom>
          <a:noFill/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unfamiliar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FE03-F79A-542E-C548-871038B6ADAD}"/>
              </a:ext>
            </a:extLst>
          </p:cNvPr>
          <p:cNvSpPr/>
          <p:nvPr/>
        </p:nvSpPr>
        <p:spPr>
          <a:xfrm>
            <a:off x="8162925" y="4933257"/>
            <a:ext cx="1285875" cy="772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very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familiar</a:t>
            </a:r>
          </a:p>
        </p:txBody>
      </p:sp>
    </p:spTree>
    <p:extLst>
      <p:ext uri="{BB962C8B-B14F-4D97-AF65-F5344CB8AC3E}">
        <p14:creationId xmlns:p14="http://schemas.microsoft.com/office/powerpoint/2010/main" val="1452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experiment is divided in xx blocks. Each block will last about xx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start the experiment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experiment is divided in </a:t>
            </a:r>
            <a:r>
              <a:rPr lang="en-US" sz="2400" dirty="0" err="1"/>
              <a:t>yy</a:t>
            </a:r>
            <a:r>
              <a:rPr lang="en-US" sz="2400" dirty="0"/>
              <a:t> blocks. Each block will last about </a:t>
            </a:r>
            <a:r>
              <a:rPr lang="en-US" sz="2400" dirty="0" err="1"/>
              <a:t>yy</a:t>
            </a:r>
            <a:r>
              <a:rPr lang="en-US" sz="2400" dirty="0"/>
              <a:t> min. You will be able to rest between blocks.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start the experiment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9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Engeser</cp:lastModifiedBy>
  <cp:revision>41</cp:revision>
  <dcterms:created xsi:type="dcterms:W3CDTF">2019-02-20T05:57:35Z</dcterms:created>
  <dcterms:modified xsi:type="dcterms:W3CDTF">2023-11-03T13:56:19Z</dcterms:modified>
</cp:coreProperties>
</file>