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1" dt="2024-03-02T16:18:3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4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02T16:19:30.898" v="1294" actId="1035"/>
      <pc:docMkLst>
        <pc:docMk/>
      </pc:docMkLst>
      <pc:sldChg chg="modSp mod ord setBg">
        <pc:chgData name="Micha Engeser" userId="a533b431-da3e-471f-8983-fd723c6850d4" providerId="ADAL" clId="{7692739D-31C8-4023-A58F-6098F62F4DAF}" dt="2024-03-02T16:17:48.587" v="1259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1T10:47:27.176" v="239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02T16:19:30.898" v="1294" actId="1035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02T16:19:30.898" v="1294" actId="1035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2T16:19:13.309" v="1279" actId="1035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2T16:19:13.309" v="1279" actId="1035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mod modCrop">
          <ac:chgData name="Micha Engeser" userId="a533b431-da3e-471f-8983-fd723c6850d4" providerId="ADAL" clId="{7692739D-31C8-4023-A58F-6098F62F4DAF}" dt="2024-03-02T15:24:41.006" v="1258" actId="1076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modSp add mod ord setBg">
        <pc:chgData name="Micha Engeser" userId="a533b431-da3e-471f-8983-fd723c6850d4" providerId="ADAL" clId="{7692739D-31C8-4023-A58F-6098F62F4DAF}" dt="2024-03-02T15:16:26.180" v="1255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1T11:06:23.314" v="1027" actId="20577"/>
          <ac:spMkLst>
            <pc:docMk/>
            <pc:sldMk cId="3875687140" sldId="294"/>
            <ac:spMk id="4" creationId="{CF90D11C-E124-23F9-F48D-5118D8B58456}"/>
          </ac:spMkLst>
        </pc:spChg>
        <pc:picChg chg="mod modCrop">
          <ac:chgData name="Micha Engeser" userId="a533b431-da3e-471f-8983-fd723c6850d4" providerId="ADAL" clId="{7692739D-31C8-4023-A58F-6098F62F4DAF}" dt="2024-03-02T15:15:14.954" v="1243" actId="1035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2T16:17:53.640" v="1260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1T11:12:44.646" v="1215" actId="20577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pairs of line drawings of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pairs of line drawings of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similar the rooms are that the drawer indented to depict.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 of drawer.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D1683-8374-635F-4D8B-0CC27648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3" b="29821"/>
          <a:stretch/>
        </p:blipFill>
        <p:spPr>
          <a:xfrm>
            <a:off x="2139890" y="3578156"/>
            <a:ext cx="7912217" cy="16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ACF66-F9F8-5A44-8F00-DA4280208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93" b="5291"/>
          <a:stretch/>
        </p:blipFill>
        <p:spPr>
          <a:xfrm>
            <a:off x="2249242" y="3707003"/>
            <a:ext cx="7693512" cy="1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provided your ratings, please press space to confirm your selection.</a:t>
            </a:r>
          </a:p>
          <a:p>
            <a:endParaRPr lang="en-US" sz="2400" dirty="0"/>
          </a:p>
          <a:p>
            <a:r>
              <a:rPr lang="en-US" sz="2400" dirty="0"/>
              <a:t>The experiment is divided in 6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2024-03-02T16:19:37Z</dcterms:modified>
</cp:coreProperties>
</file>