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77" r:id="rId5"/>
    <p:sldId id="278" r:id="rId6"/>
    <p:sldId id="270" r:id="rId7"/>
    <p:sldId id="282" r:id="rId8"/>
    <p:sldId id="283" r:id="rId9"/>
    <p:sldId id="285" r:id="rId10"/>
    <p:sldId id="287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tegorization" id="{3DB780F7-0920-4C6E-9D66-B9ED3261DA8E}">
          <p14:sldIdLst>
            <p14:sldId id="256"/>
            <p14:sldId id="264"/>
            <p14:sldId id="262"/>
          </p14:sldIdLst>
        </p14:section>
        <p14:section name="Rating" id="{2756EDD5-CD0B-4264-8D67-4228FD9D0AE9}">
          <p14:sldIdLst>
            <p14:sldId id="277"/>
            <p14:sldId id="278"/>
            <p14:sldId id="270"/>
            <p14:sldId id="282"/>
            <p14:sldId id="283"/>
            <p14:sldId id="285"/>
            <p14:sldId id="287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80808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E83482-96C4-4B03-864C-FE5F129C6CDA}" v="243" dt="2023-11-27T15:49:51.0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804" y="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 Engeser" userId="a533b431-da3e-471f-8983-fd723c6850d4" providerId="ADAL" clId="{05E83482-96C4-4B03-864C-FE5F129C6CDA}"/>
    <pc:docChg chg="undo custSel addSld delSld modSld sldOrd addSection modSection">
      <pc:chgData name="Micha Engeser" userId="a533b431-da3e-471f-8983-fd723c6850d4" providerId="ADAL" clId="{05E83482-96C4-4B03-864C-FE5F129C6CDA}" dt="2023-12-01T12:58:01.639" v="3375" actId="22"/>
      <pc:docMkLst>
        <pc:docMk/>
      </pc:docMkLst>
      <pc:sldChg chg="addSp delSp modSp mod modClrScheme chgLayout">
        <pc:chgData name="Micha Engeser" userId="a533b431-da3e-471f-8983-fd723c6850d4" providerId="ADAL" clId="{05E83482-96C4-4B03-864C-FE5F129C6CDA}" dt="2023-11-27T15:51:38" v="3083" actId="478"/>
        <pc:sldMkLst>
          <pc:docMk/>
          <pc:sldMk cId="3993129042" sldId="256"/>
        </pc:sldMkLst>
        <pc:spChg chg="add del mod">
          <ac:chgData name="Micha Engeser" userId="a533b431-da3e-471f-8983-fd723c6850d4" providerId="ADAL" clId="{05E83482-96C4-4B03-864C-FE5F129C6CDA}" dt="2023-11-27T15:48:58.092" v="3047" actId="478"/>
          <ac:spMkLst>
            <pc:docMk/>
            <pc:sldMk cId="3993129042" sldId="256"/>
            <ac:spMk id="2" creationId="{E1263701-C5C5-9C74-8DAD-98349A237F0A}"/>
          </ac:spMkLst>
        </pc:spChg>
        <pc:spChg chg="add del mod ord">
          <ac:chgData name="Micha Engeser" userId="a533b431-da3e-471f-8983-fd723c6850d4" providerId="ADAL" clId="{05E83482-96C4-4B03-864C-FE5F129C6CDA}" dt="2023-11-27T15:51:29.026" v="3082" actId="478"/>
          <ac:spMkLst>
            <pc:docMk/>
            <pc:sldMk cId="3993129042" sldId="256"/>
            <ac:spMk id="3" creationId="{E63E7FDD-EF4D-9978-1A53-ED43A13D6038}"/>
          </ac:spMkLst>
        </pc:spChg>
        <pc:spChg chg="mod">
          <ac:chgData name="Micha Engeser" userId="a533b431-da3e-471f-8983-fd723c6850d4" providerId="ADAL" clId="{05E83482-96C4-4B03-864C-FE5F129C6CDA}" dt="2023-11-27T15:45:21.831" v="3031" actId="20577"/>
          <ac:spMkLst>
            <pc:docMk/>
            <pc:sldMk cId="3993129042" sldId="256"/>
            <ac:spMk id="4" creationId="{00000000-0000-0000-0000-000000000000}"/>
          </ac:spMkLst>
        </pc:spChg>
        <pc:spChg chg="add del mod">
          <ac:chgData name="Micha Engeser" userId="a533b431-da3e-471f-8983-fd723c6850d4" providerId="ADAL" clId="{05E83482-96C4-4B03-864C-FE5F129C6CDA}" dt="2023-11-27T15:51:38" v="3083" actId="478"/>
          <ac:spMkLst>
            <pc:docMk/>
            <pc:sldMk cId="3993129042" sldId="256"/>
            <ac:spMk id="6" creationId="{3545D98F-5C7B-AD11-8F46-D02117E523B6}"/>
          </ac:spMkLst>
        </pc:spChg>
        <pc:picChg chg="mod">
          <ac:chgData name="Micha Engeser" userId="a533b431-da3e-471f-8983-fd723c6850d4" providerId="ADAL" clId="{05E83482-96C4-4B03-864C-FE5F129C6CDA}" dt="2023-11-24T14:55:00.693" v="1489" actId="1035"/>
          <ac:picMkLst>
            <pc:docMk/>
            <pc:sldMk cId="3993129042" sldId="256"/>
            <ac:picMk id="9" creationId="{1A89498A-8CFB-C0CE-E327-0F29E32E2FBD}"/>
          </ac:picMkLst>
        </pc:picChg>
        <pc:picChg chg="mod">
          <ac:chgData name="Micha Engeser" userId="a533b431-da3e-471f-8983-fd723c6850d4" providerId="ADAL" clId="{05E83482-96C4-4B03-864C-FE5F129C6CDA}" dt="2023-11-24T14:55:00.693" v="1489" actId="1035"/>
          <ac:picMkLst>
            <pc:docMk/>
            <pc:sldMk cId="3993129042" sldId="256"/>
            <ac:picMk id="12" creationId="{338039F2-14B5-BB5E-4368-E9B77A849C77}"/>
          </ac:picMkLst>
        </pc:picChg>
      </pc:sldChg>
      <pc:sldChg chg="del">
        <pc:chgData name="Micha Engeser" userId="a533b431-da3e-471f-8983-fd723c6850d4" providerId="ADAL" clId="{05E83482-96C4-4B03-864C-FE5F129C6CDA}" dt="2023-11-03T13:56:02.252" v="1315" actId="47"/>
        <pc:sldMkLst>
          <pc:docMk/>
          <pc:sldMk cId="735242250" sldId="258"/>
        </pc:sldMkLst>
      </pc:sldChg>
      <pc:sldChg chg="del">
        <pc:chgData name="Micha Engeser" userId="a533b431-da3e-471f-8983-fd723c6850d4" providerId="ADAL" clId="{05E83482-96C4-4B03-864C-FE5F129C6CDA}" dt="2023-11-03T13:46:50.489" v="1211" actId="47"/>
        <pc:sldMkLst>
          <pc:docMk/>
          <pc:sldMk cId="3993068824" sldId="259"/>
        </pc:sldMkLst>
      </pc:sldChg>
      <pc:sldChg chg="del">
        <pc:chgData name="Micha Engeser" userId="a533b431-da3e-471f-8983-fd723c6850d4" providerId="ADAL" clId="{05E83482-96C4-4B03-864C-FE5F129C6CDA}" dt="2023-11-03T13:55:36.655" v="1292" actId="47"/>
        <pc:sldMkLst>
          <pc:docMk/>
          <pc:sldMk cId="1194465973" sldId="260"/>
        </pc:sldMkLst>
      </pc:sldChg>
      <pc:sldChg chg="del">
        <pc:chgData name="Micha Engeser" userId="a533b431-da3e-471f-8983-fd723c6850d4" providerId="ADAL" clId="{05E83482-96C4-4B03-864C-FE5F129C6CDA}" dt="2023-11-03T13:55:30.549" v="1291" actId="47"/>
        <pc:sldMkLst>
          <pc:docMk/>
          <pc:sldMk cId="1554016153" sldId="261"/>
        </pc:sldMkLst>
      </pc:sldChg>
      <pc:sldChg chg="modSp mod ord">
        <pc:chgData name="Micha Engeser" userId="a533b431-da3e-471f-8983-fd723c6850d4" providerId="ADAL" clId="{05E83482-96C4-4B03-864C-FE5F129C6CDA}" dt="2023-11-27T15:46:23.137" v="3033"/>
        <pc:sldMkLst>
          <pc:docMk/>
          <pc:sldMk cId="1597402663" sldId="262"/>
        </pc:sldMkLst>
        <pc:spChg chg="mod">
          <ac:chgData name="Micha Engeser" userId="a533b431-da3e-471f-8983-fd723c6850d4" providerId="ADAL" clId="{05E83482-96C4-4B03-864C-FE5F129C6CDA}" dt="2023-11-24T15:59:54.644" v="3021" actId="20577"/>
          <ac:spMkLst>
            <pc:docMk/>
            <pc:sldMk cId="1597402663" sldId="262"/>
            <ac:spMk id="4" creationId="{00000000-0000-0000-0000-000000000000}"/>
          </ac:spMkLst>
        </pc:spChg>
      </pc:sldChg>
      <pc:sldChg chg="addSp delSp modSp mod ord">
        <pc:chgData name="Micha Engeser" userId="a533b431-da3e-471f-8983-fd723c6850d4" providerId="ADAL" clId="{05E83482-96C4-4B03-864C-FE5F129C6CDA}" dt="2023-11-27T15:52:06.887" v="3085" actId="20577"/>
        <pc:sldMkLst>
          <pc:docMk/>
          <pc:sldMk cId="3521823961" sldId="264"/>
        </pc:sldMkLst>
        <pc:spChg chg="mod">
          <ac:chgData name="Micha Engeser" userId="a533b431-da3e-471f-8983-fd723c6850d4" providerId="ADAL" clId="{05E83482-96C4-4B03-864C-FE5F129C6CDA}" dt="2023-11-27T15:52:06.887" v="3085" actId="20577"/>
          <ac:spMkLst>
            <pc:docMk/>
            <pc:sldMk cId="3521823961" sldId="264"/>
            <ac:spMk id="4" creationId="{00000000-0000-0000-0000-000000000000}"/>
          </ac:spMkLst>
        </pc:spChg>
        <pc:spChg chg="add del">
          <ac:chgData name="Micha Engeser" userId="a533b431-da3e-471f-8983-fd723c6850d4" providerId="ADAL" clId="{05E83482-96C4-4B03-864C-FE5F129C6CDA}" dt="2023-11-27T15:49:15.820" v="3061" actId="22"/>
          <ac:spMkLst>
            <pc:docMk/>
            <pc:sldMk cId="3521823961" sldId="264"/>
            <ac:spMk id="5" creationId="{7171573B-35F9-76BA-DD54-61DF907F85A3}"/>
          </ac:spMkLst>
        </pc:spChg>
        <pc:spChg chg="add del mod">
          <ac:chgData name="Micha Engeser" userId="a533b431-da3e-471f-8983-fd723c6850d4" providerId="ADAL" clId="{05E83482-96C4-4B03-864C-FE5F129C6CDA}" dt="2023-11-27T15:49:51.043" v="3071"/>
          <ac:spMkLst>
            <pc:docMk/>
            <pc:sldMk cId="3521823961" sldId="264"/>
            <ac:spMk id="6" creationId="{550D72BE-E123-6FCE-30CE-CFF19D1BCBE1}"/>
          </ac:spMkLst>
        </pc:spChg>
        <pc:spChg chg="mod">
          <ac:chgData name="Micha Engeser" userId="a533b431-da3e-471f-8983-fd723c6850d4" providerId="ADAL" clId="{05E83482-96C4-4B03-864C-FE5F129C6CDA}" dt="2023-11-24T15:00:54.309" v="1810" actId="1035"/>
          <ac:spMkLst>
            <pc:docMk/>
            <pc:sldMk cId="3521823961" sldId="264"/>
            <ac:spMk id="15" creationId="{97743DB1-FA0C-37E7-E303-A1AF55B8C84A}"/>
          </ac:spMkLst>
        </pc:spChg>
        <pc:spChg chg="mod">
          <ac:chgData name="Micha Engeser" userId="a533b431-da3e-471f-8983-fd723c6850d4" providerId="ADAL" clId="{05E83482-96C4-4B03-864C-FE5F129C6CDA}" dt="2023-11-24T15:00:54.309" v="1810" actId="1035"/>
          <ac:spMkLst>
            <pc:docMk/>
            <pc:sldMk cId="3521823961" sldId="264"/>
            <ac:spMk id="20" creationId="{5D09B655-9AE2-CD82-FD32-3842B4E7CE51}"/>
          </ac:spMkLst>
        </pc:spChg>
        <pc:picChg chg="mod">
          <ac:chgData name="Micha Engeser" userId="a533b431-da3e-471f-8983-fd723c6850d4" providerId="ADAL" clId="{05E83482-96C4-4B03-864C-FE5F129C6CDA}" dt="2023-11-24T15:00:54.309" v="1810" actId="1035"/>
          <ac:picMkLst>
            <pc:docMk/>
            <pc:sldMk cId="3521823961" sldId="264"/>
            <ac:picMk id="3" creationId="{203BE947-F453-4732-6E5E-DE77E119B2E2}"/>
          </ac:picMkLst>
        </pc:picChg>
        <pc:picChg chg="mod">
          <ac:chgData name="Micha Engeser" userId="a533b431-da3e-471f-8983-fd723c6850d4" providerId="ADAL" clId="{05E83482-96C4-4B03-864C-FE5F129C6CDA}" dt="2023-11-24T15:00:54.309" v="1810" actId="1035"/>
          <ac:picMkLst>
            <pc:docMk/>
            <pc:sldMk cId="3521823961" sldId="264"/>
            <ac:picMk id="14" creationId="{915BF254-634A-721C-649A-E789B159443A}"/>
          </ac:picMkLst>
        </pc:picChg>
        <pc:picChg chg="mod">
          <ac:chgData name="Micha Engeser" userId="a533b431-da3e-471f-8983-fd723c6850d4" providerId="ADAL" clId="{05E83482-96C4-4B03-864C-FE5F129C6CDA}" dt="2023-11-24T15:00:54.309" v="1810" actId="1035"/>
          <ac:picMkLst>
            <pc:docMk/>
            <pc:sldMk cId="3521823961" sldId="264"/>
            <ac:picMk id="1028" creationId="{54921F55-1CC2-E0AA-F781-B13E39422D11}"/>
          </ac:picMkLst>
        </pc:picChg>
        <pc:cxnChg chg="mod">
          <ac:chgData name="Micha Engeser" userId="a533b431-da3e-471f-8983-fd723c6850d4" providerId="ADAL" clId="{05E83482-96C4-4B03-864C-FE5F129C6CDA}" dt="2023-11-24T15:00:54.309" v="1810" actId="1035"/>
          <ac:cxnSpMkLst>
            <pc:docMk/>
            <pc:sldMk cId="3521823961" sldId="264"/>
            <ac:cxnSpMk id="17" creationId="{BA3039BC-4FF1-DE75-D33F-9B39A4FF01A4}"/>
          </ac:cxnSpMkLst>
        </pc:cxnChg>
        <pc:cxnChg chg="mod">
          <ac:chgData name="Micha Engeser" userId="a533b431-da3e-471f-8983-fd723c6850d4" providerId="ADAL" clId="{05E83482-96C4-4B03-864C-FE5F129C6CDA}" dt="2023-11-24T15:00:54.309" v="1810" actId="1035"/>
          <ac:cxnSpMkLst>
            <pc:docMk/>
            <pc:sldMk cId="3521823961" sldId="264"/>
            <ac:cxnSpMk id="21" creationId="{7E196047-6CDC-E235-C9D7-35AC5696AAD3}"/>
          </ac:cxnSpMkLst>
        </pc:cxnChg>
      </pc:sldChg>
      <pc:sldChg chg="del">
        <pc:chgData name="Micha Engeser" userId="a533b431-da3e-471f-8983-fd723c6850d4" providerId="ADAL" clId="{05E83482-96C4-4B03-864C-FE5F129C6CDA}" dt="2023-11-03T13:46:42.272" v="1208" actId="47"/>
        <pc:sldMkLst>
          <pc:docMk/>
          <pc:sldMk cId="2019135309" sldId="265"/>
        </pc:sldMkLst>
      </pc:sldChg>
      <pc:sldChg chg="del">
        <pc:chgData name="Micha Engeser" userId="a533b431-da3e-471f-8983-fd723c6850d4" providerId="ADAL" clId="{05E83482-96C4-4B03-864C-FE5F129C6CDA}" dt="2023-11-03T13:46:51.563" v="1212" actId="47"/>
        <pc:sldMkLst>
          <pc:docMk/>
          <pc:sldMk cId="3832710868" sldId="266"/>
        </pc:sldMkLst>
      </pc:sldChg>
      <pc:sldChg chg="del">
        <pc:chgData name="Micha Engeser" userId="a533b431-da3e-471f-8983-fd723c6850d4" providerId="ADAL" clId="{05E83482-96C4-4B03-864C-FE5F129C6CDA}" dt="2023-11-03T13:46:44.923" v="1209" actId="47"/>
        <pc:sldMkLst>
          <pc:docMk/>
          <pc:sldMk cId="3737660239" sldId="267"/>
        </pc:sldMkLst>
      </pc:sldChg>
      <pc:sldChg chg="del">
        <pc:chgData name="Micha Engeser" userId="a533b431-da3e-471f-8983-fd723c6850d4" providerId="ADAL" clId="{05E83482-96C4-4B03-864C-FE5F129C6CDA}" dt="2023-11-03T13:46:48.272" v="1210" actId="47"/>
        <pc:sldMkLst>
          <pc:docMk/>
          <pc:sldMk cId="1672981800" sldId="268"/>
        </pc:sldMkLst>
      </pc:sldChg>
      <pc:sldChg chg="modSp del mod">
        <pc:chgData name="Micha Engeser" userId="a533b431-da3e-471f-8983-fd723c6850d4" providerId="ADAL" clId="{05E83482-96C4-4B03-864C-FE5F129C6CDA}" dt="2023-11-24T14:50:10.019" v="1329" actId="47"/>
        <pc:sldMkLst>
          <pc:docMk/>
          <pc:sldMk cId="2998264015" sldId="269"/>
        </pc:sldMkLst>
        <pc:spChg chg="mod">
          <ac:chgData name="Micha Engeser" userId="a533b431-da3e-471f-8983-fd723c6850d4" providerId="ADAL" clId="{05E83482-96C4-4B03-864C-FE5F129C6CDA}" dt="2023-11-03T10:17:54.666" v="6" actId="20577"/>
          <ac:spMkLst>
            <pc:docMk/>
            <pc:sldMk cId="2998264015" sldId="269"/>
            <ac:spMk id="4" creationId="{00000000-0000-0000-0000-000000000000}"/>
          </ac:spMkLst>
        </pc:spChg>
      </pc:sldChg>
      <pc:sldChg chg="addSp delSp modSp add mod">
        <pc:chgData name="Micha Engeser" userId="a533b431-da3e-471f-8983-fd723c6850d4" providerId="ADAL" clId="{05E83482-96C4-4B03-864C-FE5F129C6CDA}" dt="2023-12-01T12:54:48.741" v="3370" actId="22"/>
        <pc:sldMkLst>
          <pc:docMk/>
          <pc:sldMk cId="2338977154" sldId="270"/>
        </pc:sldMkLst>
        <pc:spChg chg="add del">
          <ac:chgData name="Micha Engeser" userId="a533b431-da3e-471f-8983-fd723c6850d4" providerId="ADAL" clId="{05E83482-96C4-4B03-864C-FE5F129C6CDA}" dt="2023-11-24T15:24:11.602" v="2502"/>
          <ac:spMkLst>
            <pc:docMk/>
            <pc:sldMk cId="2338977154" sldId="270"/>
            <ac:spMk id="2" creationId="{2A153E99-4F63-FE41-2DC6-DDBB279D6ADE}"/>
          </ac:spMkLst>
        </pc:spChg>
        <pc:spChg chg="add del mod">
          <ac:chgData name="Micha Engeser" userId="a533b431-da3e-471f-8983-fd723c6850d4" providerId="ADAL" clId="{05E83482-96C4-4B03-864C-FE5F129C6CDA}" dt="2023-11-24T15:24:24.859" v="2506"/>
          <ac:spMkLst>
            <pc:docMk/>
            <pc:sldMk cId="2338977154" sldId="270"/>
            <ac:spMk id="3" creationId="{5533AE1F-64CC-6EDB-78FA-A320472CFC15}"/>
          </ac:spMkLst>
        </pc:spChg>
        <pc:spChg chg="add del">
          <ac:chgData name="Micha Engeser" userId="a533b431-da3e-471f-8983-fd723c6850d4" providerId="ADAL" clId="{05E83482-96C4-4B03-864C-FE5F129C6CDA}" dt="2023-12-01T12:40:43.669" v="3369" actId="478"/>
          <ac:spMkLst>
            <pc:docMk/>
            <pc:sldMk cId="2338977154" sldId="270"/>
            <ac:spMk id="3" creationId="{C6A81CC4-0FD0-95C7-3308-F2AA65D92B23}"/>
          </ac:spMkLst>
        </pc:spChg>
        <pc:spChg chg="mod">
          <ac:chgData name="Micha Engeser" userId="a533b431-da3e-471f-8983-fd723c6850d4" providerId="ADAL" clId="{05E83482-96C4-4B03-864C-FE5F129C6CDA}" dt="2023-11-27T15:54:26.116" v="3147" actId="20577"/>
          <ac:spMkLst>
            <pc:docMk/>
            <pc:sldMk cId="2338977154" sldId="270"/>
            <ac:spMk id="4" creationId="{00000000-0000-0000-0000-000000000000}"/>
          </ac:spMkLst>
        </pc:spChg>
        <pc:spChg chg="add del">
          <ac:chgData name="Micha Engeser" userId="a533b431-da3e-471f-8983-fd723c6850d4" providerId="ADAL" clId="{05E83482-96C4-4B03-864C-FE5F129C6CDA}" dt="2023-11-24T15:27:23.959" v="2535"/>
          <ac:spMkLst>
            <pc:docMk/>
            <pc:sldMk cId="2338977154" sldId="270"/>
            <ac:spMk id="5" creationId="{6C258F52-ABDF-C3A3-2692-FB89B120C4D3}"/>
          </ac:spMkLst>
        </pc:spChg>
        <pc:spChg chg="add mod">
          <ac:chgData name="Micha Engeser" userId="a533b431-da3e-471f-8983-fd723c6850d4" providerId="ADAL" clId="{05E83482-96C4-4B03-864C-FE5F129C6CDA}" dt="2023-11-24T15:14:21.553" v="2114" actId="1036"/>
          <ac:spMkLst>
            <pc:docMk/>
            <pc:sldMk cId="2338977154" sldId="270"/>
            <ac:spMk id="6" creationId="{3CE7954B-586E-187C-6981-41C0CDD41E16}"/>
          </ac:spMkLst>
        </pc:spChg>
        <pc:spChg chg="add mod">
          <ac:chgData name="Micha Engeser" userId="a533b431-da3e-471f-8983-fd723c6850d4" providerId="ADAL" clId="{05E83482-96C4-4B03-864C-FE5F129C6CDA}" dt="2023-11-24T15:14:21.553" v="2114" actId="1036"/>
          <ac:spMkLst>
            <pc:docMk/>
            <pc:sldMk cId="2338977154" sldId="270"/>
            <ac:spMk id="7" creationId="{0AA3FE03-F79A-542E-C548-871038B6ADAD}"/>
          </ac:spMkLst>
        </pc:spChg>
        <pc:spChg chg="mod">
          <ac:chgData name="Micha Engeser" userId="a533b431-da3e-471f-8983-fd723c6850d4" providerId="ADAL" clId="{05E83482-96C4-4B03-864C-FE5F129C6CDA}" dt="2023-11-24T15:14:21.553" v="2114" actId="1036"/>
          <ac:spMkLst>
            <pc:docMk/>
            <pc:sldMk cId="2338977154" sldId="270"/>
            <ac:spMk id="15" creationId="{97743DB1-FA0C-37E7-E303-A1AF55B8C84A}"/>
          </ac:spMkLst>
        </pc:spChg>
        <pc:spChg chg="mod">
          <ac:chgData name="Micha Engeser" userId="a533b431-da3e-471f-8983-fd723c6850d4" providerId="ADAL" clId="{05E83482-96C4-4B03-864C-FE5F129C6CDA}" dt="2023-11-24T15:14:21.553" v="2114" actId="1036"/>
          <ac:spMkLst>
            <pc:docMk/>
            <pc:sldMk cId="2338977154" sldId="270"/>
            <ac:spMk id="20" creationId="{5D09B655-9AE2-CD82-FD32-3842B4E7CE51}"/>
          </ac:spMkLst>
        </pc:spChg>
        <pc:picChg chg="del">
          <ac:chgData name="Micha Engeser" userId="a533b431-da3e-471f-8983-fd723c6850d4" providerId="ADAL" clId="{05E83482-96C4-4B03-864C-FE5F129C6CDA}" dt="2023-11-03T13:20:29.441" v="538" actId="478"/>
          <ac:picMkLst>
            <pc:docMk/>
            <pc:sldMk cId="2338977154" sldId="270"/>
            <ac:picMk id="3" creationId="{203BE947-F453-4732-6E5E-DE77E119B2E2}"/>
          </ac:picMkLst>
        </pc:picChg>
        <pc:picChg chg="add">
          <ac:chgData name="Micha Engeser" userId="a533b431-da3e-471f-8983-fd723c6850d4" providerId="ADAL" clId="{05E83482-96C4-4B03-864C-FE5F129C6CDA}" dt="2023-12-01T12:54:48.741" v="3370" actId="22"/>
          <ac:picMkLst>
            <pc:docMk/>
            <pc:sldMk cId="2338977154" sldId="270"/>
            <ac:picMk id="8" creationId="{F9D93483-E00C-4B3D-0016-4FAE33DDA13F}"/>
          </ac:picMkLst>
        </pc:picChg>
        <pc:picChg chg="del mod">
          <ac:chgData name="Micha Engeser" userId="a533b431-da3e-471f-8983-fd723c6850d4" providerId="ADAL" clId="{05E83482-96C4-4B03-864C-FE5F129C6CDA}" dt="2023-11-03T10:25:58.899" v="415" actId="478"/>
          <ac:picMkLst>
            <pc:docMk/>
            <pc:sldMk cId="2338977154" sldId="270"/>
            <ac:picMk id="14" creationId="{915BF254-634A-721C-649A-E789B159443A}"/>
          </ac:picMkLst>
        </pc:picChg>
        <pc:picChg chg="mod">
          <ac:chgData name="Micha Engeser" userId="a533b431-da3e-471f-8983-fd723c6850d4" providerId="ADAL" clId="{05E83482-96C4-4B03-864C-FE5F129C6CDA}" dt="2023-11-24T15:14:21.553" v="2114" actId="1036"/>
          <ac:picMkLst>
            <pc:docMk/>
            <pc:sldMk cId="2338977154" sldId="270"/>
            <ac:picMk id="1028" creationId="{54921F55-1CC2-E0AA-F781-B13E39422D11}"/>
          </ac:picMkLst>
        </pc:picChg>
        <pc:cxnChg chg="mod">
          <ac:chgData name="Micha Engeser" userId="a533b431-da3e-471f-8983-fd723c6850d4" providerId="ADAL" clId="{05E83482-96C4-4B03-864C-FE5F129C6CDA}" dt="2023-11-24T15:14:21.553" v="2114" actId="1036"/>
          <ac:cxnSpMkLst>
            <pc:docMk/>
            <pc:sldMk cId="2338977154" sldId="270"/>
            <ac:cxnSpMk id="17" creationId="{BA3039BC-4FF1-DE75-D33F-9B39A4FF01A4}"/>
          </ac:cxnSpMkLst>
        </pc:cxnChg>
        <pc:cxnChg chg="mod">
          <ac:chgData name="Micha Engeser" userId="a533b431-da3e-471f-8983-fd723c6850d4" providerId="ADAL" clId="{05E83482-96C4-4B03-864C-FE5F129C6CDA}" dt="2023-11-24T15:14:21.553" v="2114" actId="1036"/>
          <ac:cxnSpMkLst>
            <pc:docMk/>
            <pc:sldMk cId="2338977154" sldId="270"/>
            <ac:cxnSpMk id="21" creationId="{7E196047-6CDC-E235-C9D7-35AC5696AAD3}"/>
          </ac:cxnSpMkLst>
        </pc:cxnChg>
      </pc:sldChg>
      <pc:sldChg chg="modSp add del mod">
        <pc:chgData name="Micha Engeser" userId="a533b431-da3e-471f-8983-fd723c6850d4" providerId="ADAL" clId="{05E83482-96C4-4B03-864C-FE5F129C6CDA}" dt="2023-11-24T15:39:40.875" v="2799" actId="47"/>
        <pc:sldMkLst>
          <pc:docMk/>
          <pc:sldMk cId="1188541947" sldId="271"/>
        </pc:sldMkLst>
        <pc:spChg chg="mod">
          <ac:chgData name="Micha Engeser" userId="a533b431-da3e-471f-8983-fd723c6850d4" providerId="ADAL" clId="{05E83482-96C4-4B03-864C-FE5F129C6CDA}" dt="2023-11-03T13:28:59.074" v="735" actId="20577"/>
          <ac:spMkLst>
            <pc:docMk/>
            <pc:sldMk cId="1188541947" sldId="271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03T13:35:08.873" v="979" actId="1038"/>
          <ac:spMkLst>
            <pc:docMk/>
            <pc:sldMk cId="1188541947" sldId="271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03T13:35:08.873" v="979" actId="1038"/>
          <ac:spMkLst>
            <pc:docMk/>
            <pc:sldMk cId="1188541947" sldId="271"/>
            <ac:spMk id="7" creationId="{0AA3FE03-F79A-542E-C548-871038B6ADAD}"/>
          </ac:spMkLst>
        </pc:spChg>
        <pc:spChg chg="mod">
          <ac:chgData name="Micha Engeser" userId="a533b431-da3e-471f-8983-fd723c6850d4" providerId="ADAL" clId="{05E83482-96C4-4B03-864C-FE5F129C6CDA}" dt="2023-11-03T13:35:08.873" v="979" actId="1038"/>
          <ac:spMkLst>
            <pc:docMk/>
            <pc:sldMk cId="1188541947" sldId="271"/>
            <ac:spMk id="15" creationId="{97743DB1-FA0C-37E7-E303-A1AF55B8C84A}"/>
          </ac:spMkLst>
        </pc:spChg>
        <pc:spChg chg="mod">
          <ac:chgData name="Micha Engeser" userId="a533b431-da3e-471f-8983-fd723c6850d4" providerId="ADAL" clId="{05E83482-96C4-4B03-864C-FE5F129C6CDA}" dt="2023-11-03T13:35:08.873" v="979" actId="1038"/>
          <ac:spMkLst>
            <pc:docMk/>
            <pc:sldMk cId="1188541947" sldId="271"/>
            <ac:spMk id="20" creationId="{5D09B655-9AE2-CD82-FD32-3842B4E7CE51}"/>
          </ac:spMkLst>
        </pc:spChg>
        <pc:picChg chg="mod">
          <ac:chgData name="Micha Engeser" userId="a533b431-da3e-471f-8983-fd723c6850d4" providerId="ADAL" clId="{05E83482-96C4-4B03-864C-FE5F129C6CDA}" dt="2023-11-03T13:35:08.873" v="979" actId="1038"/>
          <ac:picMkLst>
            <pc:docMk/>
            <pc:sldMk cId="1188541947" sldId="271"/>
            <ac:picMk id="1028" creationId="{54921F55-1CC2-E0AA-F781-B13E39422D11}"/>
          </ac:picMkLst>
        </pc:picChg>
        <pc:cxnChg chg="mod">
          <ac:chgData name="Micha Engeser" userId="a533b431-da3e-471f-8983-fd723c6850d4" providerId="ADAL" clId="{05E83482-96C4-4B03-864C-FE5F129C6CDA}" dt="2023-11-03T13:35:08.873" v="979" actId="1038"/>
          <ac:cxnSpMkLst>
            <pc:docMk/>
            <pc:sldMk cId="1188541947" sldId="271"/>
            <ac:cxnSpMk id="17" creationId="{BA3039BC-4FF1-DE75-D33F-9B39A4FF01A4}"/>
          </ac:cxnSpMkLst>
        </pc:cxnChg>
        <pc:cxnChg chg="mod">
          <ac:chgData name="Micha Engeser" userId="a533b431-da3e-471f-8983-fd723c6850d4" providerId="ADAL" clId="{05E83482-96C4-4B03-864C-FE5F129C6CDA}" dt="2023-11-03T13:35:08.873" v="979" actId="1038"/>
          <ac:cxnSpMkLst>
            <pc:docMk/>
            <pc:sldMk cId="1188541947" sldId="271"/>
            <ac:cxnSpMk id="21" creationId="{7E196047-6CDC-E235-C9D7-35AC5696AAD3}"/>
          </ac:cxnSpMkLst>
        </pc:cxnChg>
      </pc:sldChg>
      <pc:sldChg chg="modSp add del mod">
        <pc:chgData name="Micha Engeser" userId="a533b431-da3e-471f-8983-fd723c6850d4" providerId="ADAL" clId="{05E83482-96C4-4B03-864C-FE5F129C6CDA}" dt="2023-11-24T15:59:26.572" v="3018" actId="47"/>
        <pc:sldMkLst>
          <pc:docMk/>
          <pc:sldMk cId="14521855" sldId="272"/>
        </pc:sldMkLst>
        <pc:spChg chg="mod">
          <ac:chgData name="Micha Engeser" userId="a533b431-da3e-471f-8983-fd723c6850d4" providerId="ADAL" clId="{05E83482-96C4-4B03-864C-FE5F129C6CDA}" dt="2023-11-03T13:34:20.682" v="945" actId="20577"/>
          <ac:spMkLst>
            <pc:docMk/>
            <pc:sldMk cId="14521855" sldId="272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03T13:35:00.465" v="971" actId="1038"/>
          <ac:spMkLst>
            <pc:docMk/>
            <pc:sldMk cId="14521855" sldId="272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03T13:35:00.465" v="971" actId="1038"/>
          <ac:spMkLst>
            <pc:docMk/>
            <pc:sldMk cId="14521855" sldId="272"/>
            <ac:spMk id="7" creationId="{0AA3FE03-F79A-542E-C548-871038B6ADAD}"/>
          </ac:spMkLst>
        </pc:spChg>
        <pc:spChg chg="mod">
          <ac:chgData name="Micha Engeser" userId="a533b431-da3e-471f-8983-fd723c6850d4" providerId="ADAL" clId="{05E83482-96C4-4B03-864C-FE5F129C6CDA}" dt="2023-11-03T13:35:00.465" v="971" actId="1038"/>
          <ac:spMkLst>
            <pc:docMk/>
            <pc:sldMk cId="14521855" sldId="272"/>
            <ac:spMk id="15" creationId="{97743DB1-FA0C-37E7-E303-A1AF55B8C84A}"/>
          </ac:spMkLst>
        </pc:spChg>
        <pc:spChg chg="mod">
          <ac:chgData name="Micha Engeser" userId="a533b431-da3e-471f-8983-fd723c6850d4" providerId="ADAL" clId="{05E83482-96C4-4B03-864C-FE5F129C6CDA}" dt="2023-11-03T13:35:00.465" v="971" actId="1038"/>
          <ac:spMkLst>
            <pc:docMk/>
            <pc:sldMk cId="14521855" sldId="272"/>
            <ac:spMk id="20" creationId="{5D09B655-9AE2-CD82-FD32-3842B4E7CE51}"/>
          </ac:spMkLst>
        </pc:spChg>
        <pc:picChg chg="mod">
          <ac:chgData name="Micha Engeser" userId="a533b431-da3e-471f-8983-fd723c6850d4" providerId="ADAL" clId="{05E83482-96C4-4B03-864C-FE5F129C6CDA}" dt="2023-11-03T13:35:00.465" v="971" actId="1038"/>
          <ac:picMkLst>
            <pc:docMk/>
            <pc:sldMk cId="14521855" sldId="272"/>
            <ac:picMk id="1028" creationId="{54921F55-1CC2-E0AA-F781-B13E39422D11}"/>
          </ac:picMkLst>
        </pc:picChg>
        <pc:cxnChg chg="mod">
          <ac:chgData name="Micha Engeser" userId="a533b431-da3e-471f-8983-fd723c6850d4" providerId="ADAL" clId="{05E83482-96C4-4B03-864C-FE5F129C6CDA}" dt="2023-11-03T13:35:00.465" v="971" actId="1038"/>
          <ac:cxnSpMkLst>
            <pc:docMk/>
            <pc:sldMk cId="14521855" sldId="272"/>
            <ac:cxnSpMk id="17" creationId="{BA3039BC-4FF1-DE75-D33F-9B39A4FF01A4}"/>
          </ac:cxnSpMkLst>
        </pc:cxnChg>
        <pc:cxnChg chg="mod">
          <ac:chgData name="Micha Engeser" userId="a533b431-da3e-471f-8983-fd723c6850d4" providerId="ADAL" clId="{05E83482-96C4-4B03-864C-FE5F129C6CDA}" dt="2023-11-03T13:35:00.465" v="971" actId="1038"/>
          <ac:cxnSpMkLst>
            <pc:docMk/>
            <pc:sldMk cId="14521855" sldId="272"/>
            <ac:cxnSpMk id="21" creationId="{7E196047-6CDC-E235-C9D7-35AC5696AAD3}"/>
          </ac:cxnSpMkLst>
        </pc:cxnChg>
      </pc:sldChg>
      <pc:sldChg chg="modSp add del mod">
        <pc:chgData name="Micha Engeser" userId="a533b431-da3e-471f-8983-fd723c6850d4" providerId="ADAL" clId="{05E83482-96C4-4B03-864C-FE5F129C6CDA}" dt="2023-11-03T13:35:47.592" v="994" actId="47"/>
        <pc:sldMkLst>
          <pc:docMk/>
          <pc:sldMk cId="3654238" sldId="273"/>
        </pc:sldMkLst>
        <pc:spChg chg="mod">
          <ac:chgData name="Micha Engeser" userId="a533b431-da3e-471f-8983-fd723c6850d4" providerId="ADAL" clId="{05E83482-96C4-4B03-864C-FE5F129C6CDA}" dt="2023-11-03T13:35:44.976" v="993" actId="313"/>
          <ac:spMkLst>
            <pc:docMk/>
            <pc:sldMk cId="3654238" sldId="273"/>
            <ac:spMk id="4" creationId="{00000000-0000-0000-0000-000000000000}"/>
          </ac:spMkLst>
        </pc:spChg>
      </pc:sldChg>
      <pc:sldChg chg="modSp add del mod">
        <pc:chgData name="Micha Engeser" userId="a533b431-da3e-471f-8983-fd723c6850d4" providerId="ADAL" clId="{05E83482-96C4-4B03-864C-FE5F129C6CDA}" dt="2023-11-24T15:59:24.646" v="3017" actId="47"/>
        <pc:sldMkLst>
          <pc:docMk/>
          <pc:sldMk cId="3645369593" sldId="273"/>
        </pc:sldMkLst>
        <pc:spChg chg="mod">
          <ac:chgData name="Micha Engeser" userId="a533b431-da3e-471f-8983-fd723c6850d4" providerId="ADAL" clId="{05E83482-96C4-4B03-864C-FE5F129C6CDA}" dt="2023-11-03T13:38:39.500" v="1187" actId="113"/>
          <ac:spMkLst>
            <pc:docMk/>
            <pc:sldMk cId="3645369593" sldId="273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03T13:38:50.426" v="1198" actId="20577"/>
          <ac:spMkLst>
            <pc:docMk/>
            <pc:sldMk cId="3645369593" sldId="273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03T13:38:55.114" v="1207" actId="20577"/>
          <ac:spMkLst>
            <pc:docMk/>
            <pc:sldMk cId="3645369593" sldId="273"/>
            <ac:spMk id="7" creationId="{0AA3FE03-F79A-542E-C548-871038B6ADAD}"/>
          </ac:spMkLst>
        </pc:spChg>
      </pc:sldChg>
      <pc:sldChg chg="modSp add mod">
        <pc:chgData name="Micha Engeser" userId="a533b431-da3e-471f-8983-fd723c6850d4" providerId="ADAL" clId="{05E83482-96C4-4B03-864C-FE5F129C6CDA}" dt="2023-11-27T15:44:14.080" v="3028" actId="20577"/>
        <pc:sldMkLst>
          <pc:docMk/>
          <pc:sldMk cId="57290883" sldId="274"/>
        </pc:sldMkLst>
        <pc:spChg chg="mod">
          <ac:chgData name="Micha Engeser" userId="a533b431-da3e-471f-8983-fd723c6850d4" providerId="ADAL" clId="{05E83482-96C4-4B03-864C-FE5F129C6CDA}" dt="2023-11-27T15:44:14.080" v="3028" actId="20577"/>
          <ac:spMkLst>
            <pc:docMk/>
            <pc:sldMk cId="57290883" sldId="274"/>
            <ac:spMk id="4" creationId="{00000000-0000-0000-0000-000000000000}"/>
          </ac:spMkLst>
        </pc:spChg>
      </pc:sldChg>
      <pc:sldChg chg="delSp modSp add del mod">
        <pc:chgData name="Micha Engeser" userId="a533b431-da3e-471f-8983-fd723c6850d4" providerId="ADAL" clId="{05E83482-96C4-4B03-864C-FE5F129C6CDA}" dt="2023-11-24T14:55:10.094" v="1493" actId="47"/>
        <pc:sldMkLst>
          <pc:docMk/>
          <pc:sldMk cId="766938020" sldId="275"/>
        </pc:sldMkLst>
        <pc:spChg chg="mod">
          <ac:chgData name="Micha Engeser" userId="a533b431-da3e-471f-8983-fd723c6850d4" providerId="ADAL" clId="{05E83482-96C4-4B03-864C-FE5F129C6CDA}" dt="2023-11-24T14:49:38.549" v="1323" actId="20577"/>
          <ac:spMkLst>
            <pc:docMk/>
            <pc:sldMk cId="766938020" sldId="275"/>
            <ac:spMk id="4" creationId="{00000000-0000-0000-0000-000000000000}"/>
          </ac:spMkLst>
        </pc:spChg>
        <pc:picChg chg="del">
          <ac:chgData name="Micha Engeser" userId="a533b431-da3e-471f-8983-fd723c6850d4" providerId="ADAL" clId="{05E83482-96C4-4B03-864C-FE5F129C6CDA}" dt="2023-11-24T14:49:41.689" v="1324" actId="478"/>
          <ac:picMkLst>
            <pc:docMk/>
            <pc:sldMk cId="766938020" sldId="275"/>
            <ac:picMk id="9" creationId="{1A89498A-8CFB-C0CE-E327-0F29E32E2FBD}"/>
          </ac:picMkLst>
        </pc:picChg>
        <pc:picChg chg="mod">
          <ac:chgData name="Micha Engeser" userId="a533b431-da3e-471f-8983-fd723c6850d4" providerId="ADAL" clId="{05E83482-96C4-4B03-864C-FE5F129C6CDA}" dt="2023-11-24T14:49:44.938" v="1325" actId="1076"/>
          <ac:picMkLst>
            <pc:docMk/>
            <pc:sldMk cId="766938020" sldId="275"/>
            <ac:picMk id="12" creationId="{338039F2-14B5-BB5E-4368-E9B77A849C77}"/>
          </ac:picMkLst>
        </pc:picChg>
      </pc:sldChg>
      <pc:sldChg chg="delSp modSp add del mod">
        <pc:chgData name="Micha Engeser" userId="a533b431-da3e-471f-8983-fd723c6850d4" providerId="ADAL" clId="{05E83482-96C4-4B03-864C-FE5F129C6CDA}" dt="2023-11-24T14:55:09.401" v="1492" actId="47"/>
        <pc:sldMkLst>
          <pc:docMk/>
          <pc:sldMk cId="10781340" sldId="276"/>
        </pc:sldMkLst>
        <pc:spChg chg="mod">
          <ac:chgData name="Micha Engeser" userId="a533b431-da3e-471f-8983-fd723c6850d4" providerId="ADAL" clId="{05E83482-96C4-4B03-864C-FE5F129C6CDA}" dt="2023-11-24T14:49:58.294" v="1328" actId="20577"/>
          <ac:spMkLst>
            <pc:docMk/>
            <pc:sldMk cId="10781340" sldId="276"/>
            <ac:spMk id="4" creationId="{00000000-0000-0000-0000-000000000000}"/>
          </ac:spMkLst>
        </pc:spChg>
        <pc:picChg chg="mod">
          <ac:chgData name="Micha Engeser" userId="a533b431-da3e-471f-8983-fd723c6850d4" providerId="ADAL" clId="{05E83482-96C4-4B03-864C-FE5F129C6CDA}" dt="2023-11-24T14:49:53.127" v="1327" actId="1076"/>
          <ac:picMkLst>
            <pc:docMk/>
            <pc:sldMk cId="10781340" sldId="276"/>
            <ac:picMk id="9" creationId="{1A89498A-8CFB-C0CE-E327-0F29E32E2FBD}"/>
          </ac:picMkLst>
        </pc:picChg>
        <pc:picChg chg="del">
          <ac:chgData name="Micha Engeser" userId="a533b431-da3e-471f-8983-fd723c6850d4" providerId="ADAL" clId="{05E83482-96C4-4B03-864C-FE5F129C6CDA}" dt="2023-11-24T14:49:47.308" v="1326" actId="478"/>
          <ac:picMkLst>
            <pc:docMk/>
            <pc:sldMk cId="10781340" sldId="276"/>
            <ac:picMk id="12" creationId="{338039F2-14B5-BB5E-4368-E9B77A849C77}"/>
          </ac:picMkLst>
        </pc:picChg>
      </pc:sldChg>
      <pc:sldChg chg="addSp delSp modSp add mod">
        <pc:chgData name="Micha Engeser" userId="a533b431-da3e-471f-8983-fd723c6850d4" providerId="ADAL" clId="{05E83482-96C4-4B03-864C-FE5F129C6CDA}" dt="2023-11-28T10:20:56.681" v="3282" actId="20577"/>
        <pc:sldMkLst>
          <pc:docMk/>
          <pc:sldMk cId="4137375922" sldId="277"/>
        </pc:sldMkLst>
        <pc:spChg chg="mod">
          <ac:chgData name="Micha Engeser" userId="a533b431-da3e-471f-8983-fd723c6850d4" providerId="ADAL" clId="{05E83482-96C4-4B03-864C-FE5F129C6CDA}" dt="2023-11-28T10:20:56.681" v="3282" actId="20577"/>
          <ac:spMkLst>
            <pc:docMk/>
            <pc:sldMk cId="4137375922" sldId="277"/>
            <ac:spMk id="4" creationId="{00000000-0000-0000-0000-000000000000}"/>
          </ac:spMkLst>
        </pc:spChg>
        <pc:picChg chg="del mod">
          <ac:chgData name="Micha Engeser" userId="a533b431-da3e-471f-8983-fd723c6850d4" providerId="ADAL" clId="{05E83482-96C4-4B03-864C-FE5F129C6CDA}" dt="2023-11-24T14:58:29.250" v="1645" actId="478"/>
          <ac:picMkLst>
            <pc:docMk/>
            <pc:sldMk cId="4137375922" sldId="277"/>
            <ac:picMk id="9" creationId="{1A89498A-8CFB-C0CE-E327-0F29E32E2FBD}"/>
          </ac:picMkLst>
        </pc:picChg>
        <pc:picChg chg="add del mod">
          <ac:chgData name="Micha Engeser" userId="a533b431-da3e-471f-8983-fd723c6850d4" providerId="ADAL" clId="{05E83482-96C4-4B03-864C-FE5F129C6CDA}" dt="2023-11-24T14:58:42.599" v="1650" actId="1035"/>
          <ac:picMkLst>
            <pc:docMk/>
            <pc:sldMk cId="4137375922" sldId="277"/>
            <ac:picMk id="12" creationId="{338039F2-14B5-BB5E-4368-E9B77A849C77}"/>
          </ac:picMkLst>
        </pc:picChg>
      </pc:sldChg>
      <pc:sldChg chg="add del">
        <pc:chgData name="Micha Engeser" userId="a533b431-da3e-471f-8983-fd723c6850d4" providerId="ADAL" clId="{05E83482-96C4-4B03-864C-FE5F129C6CDA}" dt="2023-11-24T14:55:10.528" v="1494" actId="47"/>
        <pc:sldMkLst>
          <pc:docMk/>
          <pc:sldMk cId="813016447" sldId="278"/>
        </pc:sldMkLst>
      </pc:sldChg>
      <pc:sldChg chg="delSp modSp add mod">
        <pc:chgData name="Micha Engeser" userId="a533b431-da3e-471f-8983-fd723c6850d4" providerId="ADAL" clId="{05E83482-96C4-4B03-864C-FE5F129C6CDA}" dt="2023-11-28T10:21:04.188" v="3285" actId="20577"/>
        <pc:sldMkLst>
          <pc:docMk/>
          <pc:sldMk cId="3355149081" sldId="278"/>
        </pc:sldMkLst>
        <pc:spChg chg="mod">
          <ac:chgData name="Micha Engeser" userId="a533b431-da3e-471f-8983-fd723c6850d4" providerId="ADAL" clId="{05E83482-96C4-4B03-864C-FE5F129C6CDA}" dt="2023-11-28T10:21:04.188" v="3285" actId="20577"/>
          <ac:spMkLst>
            <pc:docMk/>
            <pc:sldMk cId="3355149081" sldId="278"/>
            <ac:spMk id="4" creationId="{00000000-0000-0000-0000-000000000000}"/>
          </ac:spMkLst>
        </pc:spChg>
        <pc:picChg chg="mod">
          <ac:chgData name="Micha Engeser" userId="a533b431-da3e-471f-8983-fd723c6850d4" providerId="ADAL" clId="{05E83482-96C4-4B03-864C-FE5F129C6CDA}" dt="2023-11-24T14:58:21.652" v="1637" actId="1076"/>
          <ac:picMkLst>
            <pc:docMk/>
            <pc:sldMk cId="3355149081" sldId="278"/>
            <ac:picMk id="9" creationId="{1A89498A-8CFB-C0CE-E327-0F29E32E2FBD}"/>
          </ac:picMkLst>
        </pc:picChg>
        <pc:picChg chg="del">
          <ac:chgData name="Micha Engeser" userId="a533b431-da3e-471f-8983-fd723c6850d4" providerId="ADAL" clId="{05E83482-96C4-4B03-864C-FE5F129C6CDA}" dt="2023-11-24T14:58:16.783" v="1636" actId="478"/>
          <ac:picMkLst>
            <pc:docMk/>
            <pc:sldMk cId="3355149081" sldId="278"/>
            <ac:picMk id="12" creationId="{338039F2-14B5-BB5E-4368-E9B77A849C77}"/>
          </ac:picMkLst>
        </pc:picChg>
      </pc:sldChg>
      <pc:sldChg chg="add del ord">
        <pc:chgData name="Micha Engeser" userId="a533b431-da3e-471f-8983-fd723c6850d4" providerId="ADAL" clId="{05E83482-96C4-4B03-864C-FE5F129C6CDA}" dt="2023-11-24T17:16:45.098" v="3026" actId="47"/>
        <pc:sldMkLst>
          <pc:docMk/>
          <pc:sldMk cId="239976619" sldId="279"/>
        </pc:sldMkLst>
      </pc:sldChg>
      <pc:sldChg chg="add del ord">
        <pc:chgData name="Micha Engeser" userId="a533b431-da3e-471f-8983-fd723c6850d4" providerId="ADAL" clId="{05E83482-96C4-4B03-864C-FE5F129C6CDA}" dt="2023-11-24T17:16:46.858" v="3027" actId="47"/>
        <pc:sldMkLst>
          <pc:docMk/>
          <pc:sldMk cId="392735081" sldId="280"/>
        </pc:sldMkLst>
      </pc:sldChg>
      <pc:sldChg chg="modSp add del mod">
        <pc:chgData name="Micha Engeser" userId="a533b431-da3e-471f-8983-fd723c6850d4" providerId="ADAL" clId="{05E83482-96C4-4B03-864C-FE5F129C6CDA}" dt="2023-11-24T15:15:33.504" v="2154" actId="47"/>
        <pc:sldMkLst>
          <pc:docMk/>
          <pc:sldMk cId="591816126" sldId="281"/>
        </pc:sldMkLst>
        <pc:spChg chg="mod">
          <ac:chgData name="Micha Engeser" userId="a533b431-da3e-471f-8983-fd723c6850d4" providerId="ADAL" clId="{05E83482-96C4-4B03-864C-FE5F129C6CDA}" dt="2023-11-24T15:15:13.472" v="2133" actId="20577"/>
          <ac:spMkLst>
            <pc:docMk/>
            <pc:sldMk cId="591816126" sldId="281"/>
            <ac:spMk id="4" creationId="{00000000-0000-0000-0000-000000000000}"/>
          </ac:spMkLst>
        </pc:spChg>
      </pc:sldChg>
      <pc:sldChg chg="addSp delSp modSp add mod">
        <pc:chgData name="Micha Engeser" userId="a533b431-da3e-471f-8983-fd723c6850d4" providerId="ADAL" clId="{05E83482-96C4-4B03-864C-FE5F129C6CDA}" dt="2023-12-01T12:56:42.404" v="3372" actId="1076"/>
        <pc:sldMkLst>
          <pc:docMk/>
          <pc:sldMk cId="196451270" sldId="282"/>
        </pc:sldMkLst>
        <pc:spChg chg="add del">
          <ac:chgData name="Micha Engeser" userId="a533b431-da3e-471f-8983-fd723c6850d4" providerId="ADAL" clId="{05E83482-96C4-4B03-864C-FE5F129C6CDA}" dt="2023-11-24T15:27:18.539" v="2531" actId="478"/>
          <ac:spMkLst>
            <pc:docMk/>
            <pc:sldMk cId="196451270" sldId="282"/>
            <ac:spMk id="2" creationId="{5E58A886-5BA3-0FC6-AE36-407D62F7FA02}"/>
          </ac:spMkLst>
        </pc:spChg>
        <pc:spChg chg="add del mod">
          <ac:chgData name="Micha Engeser" userId="a533b431-da3e-471f-8983-fd723c6850d4" providerId="ADAL" clId="{05E83482-96C4-4B03-864C-FE5F129C6CDA}" dt="2023-11-24T15:27:36.106" v="2539" actId="478"/>
          <ac:spMkLst>
            <pc:docMk/>
            <pc:sldMk cId="196451270" sldId="282"/>
            <ac:spMk id="3" creationId="{54AACEDE-B04A-1F2B-917B-2E9A025A89FD}"/>
          </ac:spMkLst>
        </pc:spChg>
        <pc:spChg chg="mod">
          <ac:chgData name="Micha Engeser" userId="a533b431-da3e-471f-8983-fd723c6850d4" providerId="ADAL" clId="{05E83482-96C4-4B03-864C-FE5F129C6CDA}" dt="2023-11-27T15:54:11.980" v="3135" actId="20577"/>
          <ac:spMkLst>
            <pc:docMk/>
            <pc:sldMk cId="196451270" sldId="282"/>
            <ac:spMk id="4" creationId="{00000000-0000-0000-0000-000000000000}"/>
          </ac:spMkLst>
        </pc:spChg>
        <pc:spChg chg="add del mod">
          <ac:chgData name="Micha Engeser" userId="a533b431-da3e-471f-8983-fd723c6850d4" providerId="ADAL" clId="{05E83482-96C4-4B03-864C-FE5F129C6CDA}" dt="2023-11-24T15:27:31.856" v="2537" actId="478"/>
          <ac:spMkLst>
            <pc:docMk/>
            <pc:sldMk cId="196451270" sldId="282"/>
            <ac:spMk id="5" creationId="{271B6F3D-ABB8-9980-A1F1-E2DB92E3CA88}"/>
          </ac:spMkLst>
        </pc:spChg>
        <pc:spChg chg="mod">
          <ac:chgData name="Micha Engeser" userId="a533b431-da3e-471f-8983-fd723c6850d4" providerId="ADAL" clId="{05E83482-96C4-4B03-864C-FE5F129C6CDA}" dt="2023-11-24T15:17:20.396" v="2321" actId="14100"/>
          <ac:spMkLst>
            <pc:docMk/>
            <pc:sldMk cId="196451270" sldId="282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24T15:17:37.457" v="2330" actId="14100"/>
          <ac:spMkLst>
            <pc:docMk/>
            <pc:sldMk cId="196451270" sldId="282"/>
            <ac:spMk id="7" creationId="{0AA3FE03-F79A-542E-C548-871038B6ADAD}"/>
          </ac:spMkLst>
        </pc:spChg>
        <pc:spChg chg="add del">
          <ac:chgData name="Micha Engeser" userId="a533b431-da3e-471f-8983-fd723c6850d4" providerId="ADAL" clId="{05E83482-96C4-4B03-864C-FE5F129C6CDA}" dt="2023-11-24T15:27:41.935" v="2541"/>
          <ac:spMkLst>
            <pc:docMk/>
            <pc:sldMk cId="196451270" sldId="282"/>
            <ac:spMk id="8" creationId="{9D00F0D9-61D4-DF0C-A994-BD79C40CD74D}"/>
          </ac:spMkLst>
        </pc:spChg>
        <pc:spChg chg="add del">
          <ac:chgData name="Micha Engeser" userId="a533b431-da3e-471f-8983-fd723c6850d4" providerId="ADAL" clId="{05E83482-96C4-4B03-864C-FE5F129C6CDA}" dt="2023-11-24T15:27:49.144" v="2543"/>
          <ac:spMkLst>
            <pc:docMk/>
            <pc:sldMk cId="196451270" sldId="282"/>
            <ac:spMk id="9" creationId="{A41C15C3-2A42-7EB5-892E-C031BD561109}"/>
          </ac:spMkLst>
        </pc:spChg>
        <pc:spChg chg="add del mod">
          <ac:chgData name="Micha Engeser" userId="a533b431-da3e-471f-8983-fd723c6850d4" providerId="ADAL" clId="{05E83482-96C4-4B03-864C-FE5F129C6CDA}" dt="2023-11-24T15:41:08.009" v="2853" actId="478"/>
          <ac:spMkLst>
            <pc:docMk/>
            <pc:sldMk cId="196451270" sldId="282"/>
            <ac:spMk id="10" creationId="{C5729EE5-5FA4-70EA-75D0-5F1045B283EB}"/>
          </ac:spMkLst>
        </pc:spChg>
        <pc:picChg chg="add mod">
          <ac:chgData name="Micha Engeser" userId="a533b431-da3e-471f-8983-fd723c6850d4" providerId="ADAL" clId="{05E83482-96C4-4B03-864C-FE5F129C6CDA}" dt="2023-12-01T12:56:42.404" v="3372" actId="1076"/>
          <ac:picMkLst>
            <pc:docMk/>
            <pc:sldMk cId="196451270" sldId="282"/>
            <ac:picMk id="3" creationId="{511E7084-13DD-261A-40E7-8908B1FD66A5}"/>
          </ac:picMkLst>
        </pc:picChg>
      </pc:sldChg>
      <pc:sldChg chg="addSp modSp add mod">
        <pc:chgData name="Micha Engeser" userId="a533b431-da3e-471f-8983-fd723c6850d4" providerId="ADAL" clId="{05E83482-96C4-4B03-864C-FE5F129C6CDA}" dt="2023-12-01T12:57:32.434" v="3374" actId="1076"/>
        <pc:sldMkLst>
          <pc:docMk/>
          <pc:sldMk cId="1400370751" sldId="283"/>
        </pc:sldMkLst>
        <pc:spChg chg="mod">
          <ac:chgData name="Micha Engeser" userId="a533b431-da3e-471f-8983-fd723c6850d4" providerId="ADAL" clId="{05E83482-96C4-4B03-864C-FE5F129C6CDA}" dt="2023-12-01T10:40:35.801" v="3292" actId="20577"/>
          <ac:spMkLst>
            <pc:docMk/>
            <pc:sldMk cId="1400370751" sldId="283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24T15:21:12.707" v="2486" actId="14100"/>
          <ac:spMkLst>
            <pc:docMk/>
            <pc:sldMk cId="1400370751" sldId="283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24T15:21:25.622" v="2498" actId="20577"/>
          <ac:spMkLst>
            <pc:docMk/>
            <pc:sldMk cId="1400370751" sldId="283"/>
            <ac:spMk id="7" creationId="{0AA3FE03-F79A-542E-C548-871038B6ADAD}"/>
          </ac:spMkLst>
        </pc:spChg>
        <pc:picChg chg="add mod">
          <ac:chgData name="Micha Engeser" userId="a533b431-da3e-471f-8983-fd723c6850d4" providerId="ADAL" clId="{05E83482-96C4-4B03-864C-FE5F129C6CDA}" dt="2023-12-01T12:57:32.434" v="3374" actId="1076"/>
          <ac:picMkLst>
            <pc:docMk/>
            <pc:sldMk cId="1400370751" sldId="283"/>
            <ac:picMk id="3" creationId="{58AC10CD-296A-6EE6-69A2-16B8EB978E39}"/>
          </ac:picMkLst>
        </pc:picChg>
      </pc:sldChg>
      <pc:sldChg chg="delSp modSp add del mod ord">
        <pc:chgData name="Micha Engeser" userId="a533b431-da3e-471f-8983-fd723c6850d4" providerId="ADAL" clId="{05E83482-96C4-4B03-864C-FE5F129C6CDA}" dt="2023-11-24T15:39:17.740" v="2796" actId="47"/>
        <pc:sldMkLst>
          <pc:docMk/>
          <pc:sldMk cId="960573757" sldId="284"/>
        </pc:sldMkLst>
        <pc:spChg chg="mod">
          <ac:chgData name="Micha Engeser" userId="a533b431-da3e-471f-8983-fd723c6850d4" providerId="ADAL" clId="{05E83482-96C4-4B03-864C-FE5F129C6CDA}" dt="2023-11-24T15:32:06.142" v="2645" actId="20577"/>
          <ac:spMkLst>
            <pc:docMk/>
            <pc:sldMk cId="960573757" sldId="284"/>
            <ac:spMk id="4" creationId="{00000000-0000-0000-0000-000000000000}"/>
          </ac:spMkLst>
        </pc:spChg>
        <pc:spChg chg="del mod">
          <ac:chgData name="Micha Engeser" userId="a533b431-da3e-471f-8983-fd723c6850d4" providerId="ADAL" clId="{05E83482-96C4-4B03-864C-FE5F129C6CDA}" dt="2023-11-24T15:31:32.670" v="2636" actId="478"/>
          <ac:spMkLst>
            <pc:docMk/>
            <pc:sldMk cId="960573757" sldId="284"/>
            <ac:spMk id="10" creationId="{C5729EE5-5FA4-70EA-75D0-5F1045B283EB}"/>
          </ac:spMkLst>
        </pc:spChg>
      </pc:sldChg>
      <pc:sldChg chg="addSp delSp modSp add mod">
        <pc:chgData name="Micha Engeser" userId="a533b431-da3e-471f-8983-fd723c6850d4" providerId="ADAL" clId="{05E83482-96C4-4B03-864C-FE5F129C6CDA}" dt="2023-12-01T12:58:01.639" v="3375" actId="22"/>
        <pc:sldMkLst>
          <pc:docMk/>
          <pc:sldMk cId="2961459844" sldId="285"/>
        </pc:sldMkLst>
        <pc:spChg chg="add del">
          <ac:chgData name="Micha Engeser" userId="a533b431-da3e-471f-8983-fd723c6850d4" providerId="ADAL" clId="{05E83482-96C4-4B03-864C-FE5F129C6CDA}" dt="2023-11-24T15:37:20.123" v="2731"/>
          <ac:spMkLst>
            <pc:docMk/>
            <pc:sldMk cId="2961459844" sldId="285"/>
            <ac:spMk id="2" creationId="{76B86279-2286-30B7-741D-329C3EC70E21}"/>
          </ac:spMkLst>
        </pc:spChg>
        <pc:spChg chg="add del">
          <ac:chgData name="Micha Engeser" userId="a533b431-da3e-471f-8983-fd723c6850d4" providerId="ADAL" clId="{05E83482-96C4-4B03-864C-FE5F129C6CDA}" dt="2023-11-24T15:37:50.951" v="2734" actId="478"/>
          <ac:spMkLst>
            <pc:docMk/>
            <pc:sldMk cId="2961459844" sldId="285"/>
            <ac:spMk id="3" creationId="{B3BEB720-8F65-53C5-3887-A6B29FA0D69D}"/>
          </ac:spMkLst>
        </pc:spChg>
        <pc:spChg chg="mod">
          <ac:chgData name="Micha Engeser" userId="a533b431-da3e-471f-8983-fd723c6850d4" providerId="ADAL" clId="{05E83482-96C4-4B03-864C-FE5F129C6CDA}" dt="2023-11-27T15:55:40.236" v="3180" actId="20577"/>
          <ac:spMkLst>
            <pc:docMk/>
            <pc:sldMk cId="2961459844" sldId="285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24T15:38:55.430" v="2777" actId="313"/>
          <ac:spMkLst>
            <pc:docMk/>
            <pc:sldMk cId="2961459844" sldId="285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24T15:39:00.657" v="2786" actId="20577"/>
          <ac:spMkLst>
            <pc:docMk/>
            <pc:sldMk cId="2961459844" sldId="285"/>
            <ac:spMk id="7" creationId="{0AA3FE03-F79A-542E-C548-871038B6ADAD}"/>
          </ac:spMkLst>
        </pc:spChg>
        <pc:picChg chg="add">
          <ac:chgData name="Micha Engeser" userId="a533b431-da3e-471f-8983-fd723c6850d4" providerId="ADAL" clId="{05E83482-96C4-4B03-864C-FE5F129C6CDA}" dt="2023-12-01T12:58:01.639" v="3375" actId="22"/>
          <ac:picMkLst>
            <pc:docMk/>
            <pc:sldMk cId="2961459844" sldId="285"/>
            <ac:picMk id="3" creationId="{3228FD5D-5924-9876-43E6-734822CE9281}"/>
          </ac:picMkLst>
        </pc:picChg>
      </pc:sldChg>
      <pc:sldChg chg="modSp add del mod">
        <pc:chgData name="Micha Engeser" userId="a533b431-da3e-471f-8983-fd723c6850d4" providerId="ADAL" clId="{05E83482-96C4-4B03-864C-FE5F129C6CDA}" dt="2023-11-24T15:40:16.591" v="2815" actId="47"/>
        <pc:sldMkLst>
          <pc:docMk/>
          <pc:sldMk cId="2142755562" sldId="286"/>
        </pc:sldMkLst>
        <pc:spChg chg="mod">
          <ac:chgData name="Micha Engeser" userId="a533b431-da3e-471f-8983-fd723c6850d4" providerId="ADAL" clId="{05E83482-96C4-4B03-864C-FE5F129C6CDA}" dt="2023-11-24T15:39:52.146" v="2809" actId="20577"/>
          <ac:spMkLst>
            <pc:docMk/>
            <pc:sldMk cId="2142755562" sldId="286"/>
            <ac:spMk id="4" creationId="{00000000-0000-0000-0000-000000000000}"/>
          </ac:spMkLst>
        </pc:spChg>
      </pc:sldChg>
      <pc:sldChg chg="modSp add mod ord">
        <pc:chgData name="Micha Engeser" userId="a533b431-da3e-471f-8983-fd723c6850d4" providerId="ADAL" clId="{05E83482-96C4-4B03-864C-FE5F129C6CDA}" dt="2023-12-01T10:53:51.140" v="3367" actId="20577"/>
        <pc:sldMkLst>
          <pc:docMk/>
          <pc:sldMk cId="3028571398" sldId="287"/>
        </pc:sldMkLst>
        <pc:spChg chg="mod">
          <ac:chgData name="Micha Engeser" userId="a533b431-da3e-471f-8983-fd723c6850d4" providerId="ADAL" clId="{05E83482-96C4-4B03-864C-FE5F129C6CDA}" dt="2023-12-01T10:53:51.140" v="3367" actId="20577"/>
          <ac:spMkLst>
            <pc:docMk/>
            <pc:sldMk cId="3028571398" sldId="287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27T15:56:54.761" v="3258" actId="20577"/>
          <ac:spMkLst>
            <pc:docMk/>
            <pc:sldMk cId="3028571398" sldId="287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27T15:57:07.581" v="3278" actId="20577"/>
          <ac:spMkLst>
            <pc:docMk/>
            <pc:sldMk cId="3028571398" sldId="287"/>
            <ac:spMk id="7" creationId="{0AA3FE03-F79A-542E-C548-871038B6ADAD}"/>
          </ac:spMkLst>
        </pc:spChg>
      </pc:sldChg>
      <pc:sldChg chg="delSp modSp add del mod ord">
        <pc:chgData name="Micha Engeser" userId="a533b431-da3e-471f-8983-fd723c6850d4" providerId="ADAL" clId="{05E83482-96C4-4B03-864C-FE5F129C6CDA}" dt="2023-11-27T15:57:25.828" v="3279" actId="47"/>
        <pc:sldMkLst>
          <pc:docMk/>
          <pc:sldMk cId="2894883524" sldId="288"/>
        </pc:sldMkLst>
        <pc:spChg chg="mod">
          <ac:chgData name="Micha Engeser" userId="a533b431-da3e-471f-8983-fd723c6850d4" providerId="ADAL" clId="{05E83482-96C4-4B03-864C-FE5F129C6CDA}" dt="2023-11-24T15:41:25.642" v="2876" actId="20577"/>
          <ac:spMkLst>
            <pc:docMk/>
            <pc:sldMk cId="2894883524" sldId="288"/>
            <ac:spMk id="4" creationId="{00000000-0000-0000-0000-000000000000}"/>
          </ac:spMkLst>
        </pc:spChg>
        <pc:spChg chg="del">
          <ac:chgData name="Micha Engeser" userId="a533b431-da3e-471f-8983-fd723c6850d4" providerId="ADAL" clId="{05E83482-96C4-4B03-864C-FE5F129C6CDA}" dt="2023-11-24T15:41:03.761" v="2852" actId="478"/>
          <ac:spMkLst>
            <pc:docMk/>
            <pc:sldMk cId="2894883524" sldId="288"/>
            <ac:spMk id="10" creationId="{C5729EE5-5FA4-70EA-75D0-5F1045B283EB}"/>
          </ac:spMkLst>
        </pc:spChg>
      </pc:sldChg>
      <pc:sldChg chg="modSp new del mod">
        <pc:chgData name="Micha Engeser" userId="a533b431-da3e-471f-8983-fd723c6850d4" providerId="ADAL" clId="{05E83482-96C4-4B03-864C-FE5F129C6CDA}" dt="2023-11-27T15:49:53.491" v="3075" actId="680"/>
        <pc:sldMkLst>
          <pc:docMk/>
          <pc:sldMk cId="3057411897" sldId="289"/>
        </pc:sldMkLst>
        <pc:spChg chg="mod">
          <ac:chgData name="Micha Engeser" userId="a533b431-da3e-471f-8983-fd723c6850d4" providerId="ADAL" clId="{05E83482-96C4-4B03-864C-FE5F129C6CDA}" dt="2023-11-27T15:49:53.023" v="3074" actId="20577"/>
          <ac:spMkLst>
            <pc:docMk/>
            <pc:sldMk cId="3057411897" sldId="289"/>
            <ac:spMk id="2" creationId="{0AA1A579-8E24-A942-12FD-5AFAF96074FE}"/>
          </ac:spMkLst>
        </pc:spChg>
      </pc:sldChg>
      <pc:sldChg chg="new del">
        <pc:chgData name="Micha Engeser" userId="a533b431-da3e-471f-8983-fd723c6850d4" providerId="ADAL" clId="{05E83482-96C4-4B03-864C-FE5F129C6CDA}" dt="2023-11-27T15:46:34.294" v="3035" actId="47"/>
        <pc:sldMkLst>
          <pc:docMk/>
          <pc:sldMk cId="3341552701" sldId="28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2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2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9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1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3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3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7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3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4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8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2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C6ACB-8DF6-1449-BE97-CA8D947F79D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8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575342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to the experiment!</a:t>
            </a:r>
          </a:p>
          <a:p>
            <a:r>
              <a:rPr lang="en-US" sz="2400" dirty="0"/>
              <a:t>You will perform a </a:t>
            </a:r>
            <a:r>
              <a:rPr lang="en-US" sz="2400" b="1" dirty="0"/>
              <a:t>categorization task.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will present you with images of </a:t>
            </a:r>
            <a:r>
              <a:rPr lang="en-US" sz="2400" b="1" dirty="0"/>
              <a:t>kitchens</a:t>
            </a:r>
            <a:r>
              <a:rPr lang="en-US" sz="2400" dirty="0"/>
              <a:t> or </a:t>
            </a:r>
            <a:r>
              <a:rPr lang="en-US" sz="2400" b="1" dirty="0"/>
              <a:t>bathrooms</a:t>
            </a:r>
            <a:r>
              <a:rPr lang="en-US" sz="2400" dirty="0"/>
              <a:t>. The images will be shown for a very short time. Your task is to discriminate whether a presented images is a kitchen or a bathroom.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</a:t>
            </a:r>
            <a:r>
              <a:rPr lang="en-US" sz="2400" dirty="0"/>
              <a:t> to proceed</a:t>
            </a:r>
          </a:p>
          <a:p>
            <a:r>
              <a:rPr lang="en-US" sz="2400" dirty="0"/>
              <a:t> </a:t>
            </a:r>
          </a:p>
          <a:p>
            <a:endParaRPr lang="en-US" sz="2400" dirty="0"/>
          </a:p>
        </p:txBody>
      </p:sp>
      <p:pic>
        <p:nvPicPr>
          <p:cNvPr id="9" name="Picture 8" descr="A bathroom with a sink and toilet&#10;&#10;Description automatically generated">
            <a:extLst>
              <a:ext uri="{FF2B5EF4-FFF2-40B4-BE49-F238E27FC236}">
                <a16:creationId xmlns:a16="http://schemas.microsoft.com/office/drawing/2014/main" id="{1A89498A-8CFB-C0CE-E327-0F29E32E2FB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304" y="3531767"/>
            <a:ext cx="2706783" cy="2030087"/>
          </a:xfrm>
          <a:prstGeom prst="rect">
            <a:avLst/>
          </a:prstGeom>
          <a:solidFill>
            <a:schemeClr val="tx1"/>
          </a:solidFill>
          <a:ln w="28575">
            <a:solidFill>
              <a:srgbClr val="FF66FF"/>
            </a:solidFill>
          </a:ln>
        </p:spPr>
      </p:pic>
      <p:pic>
        <p:nvPicPr>
          <p:cNvPr id="12" name="Picture 11" descr="A kitchen with white cabinets and appliances&#10;&#10;Description automatically generated">
            <a:extLst>
              <a:ext uri="{FF2B5EF4-FFF2-40B4-BE49-F238E27FC236}">
                <a16:creationId xmlns:a16="http://schemas.microsoft.com/office/drawing/2014/main" id="{338039F2-14B5-BB5E-4368-E9B77A849C7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640" y="3532361"/>
            <a:ext cx="2706783" cy="2029493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99312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rating task will be on </a:t>
            </a:r>
            <a:r>
              <a:rPr lang="en-US" sz="2400" b="1" dirty="0"/>
              <a:t>visual complexity.</a:t>
            </a:r>
          </a:p>
          <a:p>
            <a:endParaRPr lang="en-US" sz="2400" b="1" dirty="0"/>
          </a:p>
          <a:p>
            <a:r>
              <a:rPr lang="en-US" sz="2400" dirty="0"/>
              <a:t>Please provide your personal judgment on the complexity in the appearance of the presented scene. You think of complexity as the number of elements appearing in a scene.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For a</a:t>
            </a:r>
            <a:r>
              <a:rPr lang="en-US" sz="2400" b="1" dirty="0"/>
              <a:t> very complex </a:t>
            </a:r>
            <a:r>
              <a:rPr lang="en-US" sz="2400" dirty="0"/>
              <a:t>scene of a </a:t>
            </a:r>
            <a:r>
              <a:rPr lang="en-US" sz="2400" b="1" dirty="0"/>
              <a:t>press “7” </a:t>
            </a:r>
            <a:r>
              <a:rPr lang="en-US" sz="2400" dirty="0"/>
              <a:t>and for a </a:t>
            </a:r>
            <a:r>
              <a:rPr lang="en-US" sz="2400" b="1" dirty="0"/>
              <a:t>very simple </a:t>
            </a:r>
            <a:r>
              <a:rPr lang="en-US" sz="2400" dirty="0"/>
              <a:t>scene</a:t>
            </a:r>
            <a:r>
              <a:rPr lang="en-US" sz="2400" b="1" dirty="0"/>
              <a:t> press “1”.</a:t>
            </a:r>
          </a:p>
          <a:p>
            <a:endParaRPr lang="en-US" sz="2400" dirty="0"/>
          </a:p>
          <a:p>
            <a:r>
              <a:rPr lang="en-US" sz="2400" dirty="0"/>
              <a:t>Take your time. No speed pressure in this task. 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028" name="Picture 4" descr="German (Germany) Keyboard Labels - DSI Computer Keyboards">
            <a:extLst>
              <a:ext uri="{FF2B5EF4-FFF2-40B4-BE49-F238E27FC236}">
                <a16:creationId xmlns:a16="http://schemas.microsoft.com/office/drawing/2014/main" id="{54921F55-1CC2-E0AA-F781-B13E39422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00" b="80062"/>
          <a:stretch/>
        </p:blipFill>
        <p:spPr bwMode="auto">
          <a:xfrm>
            <a:off x="4285218" y="4871063"/>
            <a:ext cx="3382407" cy="320846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743DB1-FA0C-37E7-E303-A1AF55B8C84A}"/>
              </a:ext>
            </a:extLst>
          </p:cNvPr>
          <p:cNvSpPr/>
          <p:nvPr/>
        </p:nvSpPr>
        <p:spPr>
          <a:xfrm>
            <a:off x="6432080" y="4890067"/>
            <a:ext cx="301841" cy="30184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3039BC-4FF1-DE75-D33F-9B39A4FF01A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733921" y="5040987"/>
            <a:ext cx="1333754" cy="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D09B655-9AE2-CD82-FD32-3842B4E7CE51}"/>
              </a:ext>
            </a:extLst>
          </p:cNvPr>
          <p:cNvSpPr/>
          <p:nvPr/>
        </p:nvSpPr>
        <p:spPr>
          <a:xfrm>
            <a:off x="4586950" y="4890068"/>
            <a:ext cx="301841" cy="301841"/>
          </a:xfrm>
          <a:prstGeom prst="rect">
            <a:avLst/>
          </a:prstGeom>
          <a:noFill/>
          <a:ln w="28575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196047-6CDC-E235-C9D7-35AC5696AAD3}"/>
              </a:ext>
            </a:extLst>
          </p:cNvPr>
          <p:cNvCxnSpPr>
            <a:cxnSpLocks/>
          </p:cNvCxnSpPr>
          <p:nvPr/>
        </p:nvCxnSpPr>
        <p:spPr>
          <a:xfrm>
            <a:off x="4052009" y="5021983"/>
            <a:ext cx="534941" cy="0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CE7954B-586E-187C-6981-41C0CDD41E16}"/>
              </a:ext>
            </a:extLst>
          </p:cNvPr>
          <p:cNvSpPr/>
          <p:nvPr/>
        </p:nvSpPr>
        <p:spPr>
          <a:xfrm>
            <a:off x="2539014" y="4687553"/>
            <a:ext cx="1512995" cy="772218"/>
          </a:xfrm>
          <a:prstGeom prst="rect">
            <a:avLst/>
          </a:prstGeom>
          <a:noFill/>
          <a:ln w="28575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very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simple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A3FE03-F79A-542E-C548-871038B6ADAD}"/>
              </a:ext>
            </a:extLst>
          </p:cNvPr>
          <p:cNvSpPr/>
          <p:nvPr/>
        </p:nvSpPr>
        <p:spPr>
          <a:xfrm>
            <a:off x="8067675" y="4687553"/>
            <a:ext cx="1218368" cy="77221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very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complex</a:t>
            </a:r>
          </a:p>
        </p:txBody>
      </p:sp>
    </p:spTree>
    <p:extLst>
      <p:ext uri="{BB962C8B-B14F-4D97-AF65-F5344CB8AC3E}">
        <p14:creationId xmlns:p14="http://schemas.microsoft.com/office/powerpoint/2010/main" val="3028571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294605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The experiment is divided in 2 blocks. Each block will last about 3 min. You will be able to rest between blocks.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Please do your best to remain focused and alert, and keep your eyes fixed on the center of the screen. </a:t>
            </a:r>
          </a:p>
          <a:p>
            <a:endParaRPr lang="en-US" sz="2400" dirty="0"/>
          </a:p>
          <a:p>
            <a:r>
              <a:rPr lang="en-US" sz="2400" dirty="0"/>
              <a:t>If you need a break, or have any questions, do not hesitate to ask the experimenter.</a:t>
            </a:r>
          </a:p>
          <a:p>
            <a:endParaRPr lang="en-US" sz="2400" dirty="0"/>
          </a:p>
          <a:p>
            <a:r>
              <a:rPr lang="en-US" sz="2400" dirty="0"/>
              <a:t>We will start with a few practice trials, and you will have a chance to ask questions before starting the experiment.</a:t>
            </a:r>
          </a:p>
          <a:p>
            <a:r>
              <a:rPr lang="en-US" sz="2400" b="1" dirty="0"/>
              <a:t>Good luck!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start the experiment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290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Press the ”F” button </a:t>
            </a:r>
            <a:r>
              <a:rPr lang="en-US" sz="2400" dirty="0"/>
              <a:t>whenever you see a </a:t>
            </a:r>
            <a:r>
              <a:rPr lang="en-US" sz="2400" b="1" dirty="0"/>
              <a:t>kitchen.</a:t>
            </a:r>
          </a:p>
          <a:p>
            <a:endParaRPr lang="en-US" sz="2400" dirty="0"/>
          </a:p>
          <a:p>
            <a:r>
              <a:rPr lang="en-US" sz="2400" dirty="0"/>
              <a:t>When you see a </a:t>
            </a:r>
            <a:r>
              <a:rPr lang="en-US" sz="2400" b="1" dirty="0"/>
              <a:t>bathroom press the “J” button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Please respond as quickly and as accurately as possible. After each block you will receive feedback on your accuracy.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028" name="Picture 4" descr="German (Germany) Keyboard Labels - DSI Computer Keyboards">
            <a:extLst>
              <a:ext uri="{FF2B5EF4-FFF2-40B4-BE49-F238E27FC236}">
                <a16:creationId xmlns:a16="http://schemas.microsoft.com/office/drawing/2014/main" id="{54921F55-1CC2-E0AA-F781-B13E39422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98163" y="3344037"/>
            <a:ext cx="4595674" cy="1609188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743DB1-FA0C-37E7-E303-A1AF55B8C84A}"/>
              </a:ext>
            </a:extLst>
          </p:cNvPr>
          <p:cNvSpPr/>
          <p:nvPr/>
        </p:nvSpPr>
        <p:spPr>
          <a:xfrm>
            <a:off x="6178858" y="3976571"/>
            <a:ext cx="301841" cy="301841"/>
          </a:xfrm>
          <a:prstGeom prst="rect">
            <a:avLst/>
          </a:prstGeom>
          <a:noFill/>
          <a:ln w="28575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3039BC-4FF1-DE75-D33F-9B39A4FF01A4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 flipV="1">
            <a:off x="6480699" y="4119237"/>
            <a:ext cx="2236589" cy="8255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D09B655-9AE2-CD82-FD32-3842B4E7CE51}"/>
              </a:ext>
            </a:extLst>
          </p:cNvPr>
          <p:cNvSpPr/>
          <p:nvPr/>
        </p:nvSpPr>
        <p:spPr>
          <a:xfrm>
            <a:off x="5251725" y="3976571"/>
            <a:ext cx="301841" cy="30184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196047-6CDC-E235-C9D7-35AC5696AAD3}"/>
              </a:ext>
            </a:extLst>
          </p:cNvPr>
          <p:cNvCxnSpPr>
            <a:cxnSpLocks/>
          </p:cNvCxnSpPr>
          <p:nvPr/>
        </p:nvCxnSpPr>
        <p:spPr>
          <a:xfrm>
            <a:off x="3474712" y="4108486"/>
            <a:ext cx="177701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bathroom with a sink and toilet&#10;&#10;Description automatically generated">
            <a:extLst>
              <a:ext uri="{FF2B5EF4-FFF2-40B4-BE49-F238E27FC236}">
                <a16:creationId xmlns:a16="http://schemas.microsoft.com/office/drawing/2014/main" id="{915BF254-634A-721C-649A-E789B159443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288" y="3414968"/>
            <a:ext cx="1878048" cy="1408537"/>
          </a:xfrm>
          <a:prstGeom prst="rect">
            <a:avLst/>
          </a:prstGeom>
          <a:solidFill>
            <a:srgbClr val="FF66FF"/>
          </a:solidFill>
          <a:ln w="28575">
            <a:solidFill>
              <a:srgbClr val="FF66FF"/>
            </a:solidFill>
          </a:ln>
        </p:spPr>
      </p:pic>
      <p:pic>
        <p:nvPicPr>
          <p:cNvPr id="3" name="Picture 2" descr="A kitchen with white cabinets and appliances&#10;&#10;Description automatically generated">
            <a:extLst>
              <a:ext uri="{FF2B5EF4-FFF2-40B4-BE49-F238E27FC236}">
                <a16:creationId xmlns:a16="http://schemas.microsoft.com/office/drawing/2014/main" id="{203BE947-F453-4732-6E5E-DE77E119B2E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184" y="3423429"/>
            <a:ext cx="1878048" cy="1408124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52182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294605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The experiment is divided in 24 blocks. Each block will last about 2 min. You will be able to rest between blocks.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Please do your best to remain focused and alert, and keep your eyes fixed on the center of the screen. </a:t>
            </a:r>
          </a:p>
          <a:p>
            <a:endParaRPr lang="en-US" sz="2400" dirty="0"/>
          </a:p>
          <a:p>
            <a:r>
              <a:rPr lang="en-US" sz="2400" dirty="0"/>
              <a:t>If you need a break, or have any questions, do not hesitate to ask the experimenter.</a:t>
            </a:r>
          </a:p>
          <a:p>
            <a:endParaRPr lang="en-US" sz="2400" dirty="0"/>
          </a:p>
          <a:p>
            <a:r>
              <a:rPr lang="en-US" sz="2400" dirty="0"/>
              <a:t>We will start with a few practice trials, and you will have a chance to ask questions before starting the experiment.</a:t>
            </a:r>
          </a:p>
          <a:p>
            <a:r>
              <a:rPr lang="en-US" sz="2400" b="1" dirty="0"/>
              <a:t>Good luck!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start the experiment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7402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575342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to the experiment!</a:t>
            </a:r>
          </a:p>
          <a:p>
            <a:r>
              <a:rPr lang="en-US" sz="2400" dirty="0"/>
              <a:t>You will perform a </a:t>
            </a:r>
            <a:r>
              <a:rPr lang="en-US" sz="2400" b="1" dirty="0"/>
              <a:t>rating task.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will present you with images of </a:t>
            </a:r>
            <a:r>
              <a:rPr lang="en-US" sz="2400" b="1" dirty="0"/>
              <a:t>kitchens</a:t>
            </a:r>
            <a:r>
              <a:rPr lang="en-US" sz="2400" dirty="0"/>
              <a:t>. The images will be shown for 1.5 seconds. Your task is to rate your personal experience of the image on a scale from </a:t>
            </a:r>
            <a:r>
              <a:rPr lang="en-US" sz="2400" b="1" dirty="0"/>
              <a:t>1 to 7.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</a:t>
            </a:r>
            <a:r>
              <a:rPr lang="en-US" sz="2400" dirty="0"/>
              <a:t> to proceed</a:t>
            </a:r>
          </a:p>
          <a:p>
            <a:r>
              <a:rPr lang="en-US" sz="2400" dirty="0"/>
              <a:t> </a:t>
            </a:r>
          </a:p>
          <a:p>
            <a:endParaRPr lang="en-US" sz="2400" dirty="0"/>
          </a:p>
        </p:txBody>
      </p:sp>
      <p:pic>
        <p:nvPicPr>
          <p:cNvPr id="12" name="Picture 11" descr="A kitchen with white cabinets and appliances&#10;&#10;Description automatically generated">
            <a:extLst>
              <a:ext uri="{FF2B5EF4-FFF2-40B4-BE49-F238E27FC236}">
                <a16:creationId xmlns:a16="http://schemas.microsoft.com/office/drawing/2014/main" id="{338039F2-14B5-BB5E-4368-E9B77A849C7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608" y="3429000"/>
            <a:ext cx="2706783" cy="2029493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413737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575342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to the experiment!</a:t>
            </a:r>
          </a:p>
          <a:p>
            <a:r>
              <a:rPr lang="en-US" sz="2400" dirty="0"/>
              <a:t>You will perform a </a:t>
            </a:r>
            <a:r>
              <a:rPr lang="en-US" sz="2400" b="1" dirty="0"/>
              <a:t>rating task.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will present you with images of </a:t>
            </a:r>
            <a:r>
              <a:rPr lang="en-US" sz="2400" b="1" dirty="0"/>
              <a:t>bathrooms</a:t>
            </a:r>
            <a:r>
              <a:rPr lang="en-US" sz="2400" dirty="0"/>
              <a:t>. The images will be shown for 1.5 seconds. Your task is to rate your personal experience of the </a:t>
            </a:r>
            <a:r>
              <a:rPr lang="en-US" sz="2400"/>
              <a:t>image on a </a:t>
            </a:r>
            <a:r>
              <a:rPr lang="en-US" sz="2400" dirty="0"/>
              <a:t>scale from </a:t>
            </a:r>
            <a:r>
              <a:rPr lang="en-US" sz="2400" b="1" dirty="0"/>
              <a:t>1 to 7.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</a:t>
            </a:r>
            <a:r>
              <a:rPr lang="en-US" sz="2400" dirty="0"/>
              <a:t> to proceed</a:t>
            </a:r>
          </a:p>
          <a:p>
            <a:r>
              <a:rPr lang="en-US" sz="2400" dirty="0"/>
              <a:t> </a:t>
            </a:r>
          </a:p>
          <a:p>
            <a:endParaRPr lang="en-US" sz="2400" dirty="0"/>
          </a:p>
        </p:txBody>
      </p:sp>
      <p:pic>
        <p:nvPicPr>
          <p:cNvPr id="9" name="Picture 8" descr="A bathroom with a sink and toilet&#10;&#10;Description automatically generated">
            <a:extLst>
              <a:ext uri="{FF2B5EF4-FFF2-40B4-BE49-F238E27FC236}">
                <a16:creationId xmlns:a16="http://schemas.microsoft.com/office/drawing/2014/main" id="{1A89498A-8CFB-C0CE-E327-0F29E32E2FB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608" y="3336458"/>
            <a:ext cx="2706783" cy="2030087"/>
          </a:xfrm>
          <a:prstGeom prst="rect">
            <a:avLst/>
          </a:prstGeom>
          <a:solidFill>
            <a:schemeClr val="tx1"/>
          </a:solidFill>
          <a:ln w="28575">
            <a:solidFill>
              <a:srgbClr val="FF66FF"/>
            </a:solidFill>
          </a:ln>
        </p:spPr>
      </p:pic>
    </p:spTree>
    <p:extLst>
      <p:ext uri="{BB962C8B-B14F-4D97-AF65-F5344CB8AC3E}">
        <p14:creationId xmlns:p14="http://schemas.microsoft.com/office/powerpoint/2010/main" val="335514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rating task will be on </a:t>
            </a:r>
            <a:r>
              <a:rPr lang="en-US" sz="2400" b="1" dirty="0"/>
              <a:t>typicality.</a:t>
            </a:r>
          </a:p>
          <a:p>
            <a:endParaRPr lang="en-US" sz="24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Please provide your judgment on the extent to which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 the presented scene is a typical version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of its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scene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category (kitchen/bathroom).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For a</a:t>
            </a:r>
            <a:r>
              <a:rPr lang="en-US" sz="2400" b="1" dirty="0"/>
              <a:t> very typical </a:t>
            </a:r>
            <a:r>
              <a:rPr lang="en-US" sz="2400" dirty="0"/>
              <a:t>scene </a:t>
            </a:r>
            <a:r>
              <a:rPr lang="en-US" sz="2400" b="1" dirty="0"/>
              <a:t>press “7” </a:t>
            </a:r>
            <a:r>
              <a:rPr lang="en-US" sz="2400" dirty="0"/>
              <a:t>and for a </a:t>
            </a:r>
            <a:r>
              <a:rPr lang="en-US" sz="2400" b="1" dirty="0"/>
              <a:t>totally atypical </a:t>
            </a:r>
            <a:r>
              <a:rPr lang="en-US" sz="2400" dirty="0"/>
              <a:t>scene</a:t>
            </a:r>
            <a:r>
              <a:rPr lang="en-US" sz="2400" b="1" dirty="0"/>
              <a:t> press “1”.</a:t>
            </a:r>
          </a:p>
          <a:p>
            <a:endParaRPr lang="en-US" sz="2400" dirty="0"/>
          </a:p>
          <a:p>
            <a:r>
              <a:rPr lang="en-US" sz="2400" dirty="0"/>
              <a:t>Take your time. No speed pressure in this task. 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028" name="Picture 4" descr="German (Germany) Keyboard Labels - DSI Computer Keyboards">
            <a:extLst>
              <a:ext uri="{FF2B5EF4-FFF2-40B4-BE49-F238E27FC236}">
                <a16:creationId xmlns:a16="http://schemas.microsoft.com/office/drawing/2014/main" id="{54921F55-1CC2-E0AA-F781-B13E39422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00" b="80062"/>
          <a:stretch/>
        </p:blipFill>
        <p:spPr bwMode="auto">
          <a:xfrm>
            <a:off x="4285218" y="4871063"/>
            <a:ext cx="3382407" cy="320846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743DB1-FA0C-37E7-E303-A1AF55B8C84A}"/>
              </a:ext>
            </a:extLst>
          </p:cNvPr>
          <p:cNvSpPr/>
          <p:nvPr/>
        </p:nvSpPr>
        <p:spPr>
          <a:xfrm>
            <a:off x="6432080" y="4890067"/>
            <a:ext cx="301841" cy="30184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3039BC-4FF1-DE75-D33F-9B39A4FF01A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733921" y="5040987"/>
            <a:ext cx="1333754" cy="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D09B655-9AE2-CD82-FD32-3842B4E7CE51}"/>
              </a:ext>
            </a:extLst>
          </p:cNvPr>
          <p:cNvSpPr/>
          <p:nvPr/>
        </p:nvSpPr>
        <p:spPr>
          <a:xfrm>
            <a:off x="4586950" y="4890068"/>
            <a:ext cx="301841" cy="301841"/>
          </a:xfrm>
          <a:prstGeom prst="rect">
            <a:avLst/>
          </a:prstGeom>
          <a:noFill/>
          <a:ln w="28575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196047-6CDC-E235-C9D7-35AC5696AAD3}"/>
              </a:ext>
            </a:extLst>
          </p:cNvPr>
          <p:cNvCxnSpPr>
            <a:cxnSpLocks/>
          </p:cNvCxnSpPr>
          <p:nvPr/>
        </p:nvCxnSpPr>
        <p:spPr>
          <a:xfrm>
            <a:off x="4052009" y="5021983"/>
            <a:ext cx="534941" cy="0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CE7954B-586E-187C-6981-41C0CDD41E16}"/>
              </a:ext>
            </a:extLst>
          </p:cNvPr>
          <p:cNvSpPr/>
          <p:nvPr/>
        </p:nvSpPr>
        <p:spPr>
          <a:xfrm>
            <a:off x="3063213" y="4687553"/>
            <a:ext cx="988796" cy="772218"/>
          </a:xfrm>
          <a:prstGeom prst="rect">
            <a:avLst/>
          </a:prstGeom>
          <a:noFill/>
          <a:ln w="28575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very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atypical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A3FE03-F79A-542E-C548-871038B6ADAD}"/>
              </a:ext>
            </a:extLst>
          </p:cNvPr>
          <p:cNvSpPr/>
          <p:nvPr/>
        </p:nvSpPr>
        <p:spPr>
          <a:xfrm>
            <a:off x="8067675" y="4687553"/>
            <a:ext cx="988796" cy="77221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very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typical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D93483-E00C-4B3D-0016-4FAE33DDA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127" y="366285"/>
            <a:ext cx="6239746" cy="61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77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rating task will be on </a:t>
            </a:r>
            <a:r>
              <a:rPr lang="en-US" sz="2400" b="1" dirty="0"/>
              <a:t>familiarity.</a:t>
            </a:r>
          </a:p>
          <a:p>
            <a:endParaRPr lang="en-US" sz="2400" b="1" dirty="0"/>
          </a:p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Please provide your judgment on the extent to which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 the presented scene </a:t>
            </a:r>
            <a:r>
              <a:rPr lang="en-US" sz="2400" dirty="0"/>
              <a:t>resembles places you have lived in or where you spent a substantial amount of time during your life. </a:t>
            </a:r>
          </a:p>
          <a:p>
            <a:endParaRPr lang="en-US" sz="2400" dirty="0"/>
          </a:p>
          <a:p>
            <a:r>
              <a:rPr lang="en-US" sz="2400" dirty="0"/>
              <a:t>For a</a:t>
            </a:r>
            <a:r>
              <a:rPr lang="en-US" sz="2400" b="1" dirty="0"/>
              <a:t> very familiar </a:t>
            </a:r>
            <a:r>
              <a:rPr lang="en-US" sz="2400" dirty="0"/>
              <a:t>scene </a:t>
            </a:r>
            <a:r>
              <a:rPr lang="en-US" sz="2400" b="1" dirty="0"/>
              <a:t>press “7” </a:t>
            </a:r>
            <a:r>
              <a:rPr lang="en-US" sz="2400" dirty="0"/>
              <a:t>and for a </a:t>
            </a:r>
            <a:r>
              <a:rPr lang="en-US" sz="2400" b="1" dirty="0"/>
              <a:t>totally unfamiliar </a:t>
            </a:r>
            <a:r>
              <a:rPr lang="en-US" sz="2400" dirty="0"/>
              <a:t>scene</a:t>
            </a:r>
            <a:r>
              <a:rPr lang="en-US" sz="2400" b="1" dirty="0"/>
              <a:t> press “1”.</a:t>
            </a:r>
          </a:p>
          <a:p>
            <a:endParaRPr lang="en-US" sz="2400" dirty="0"/>
          </a:p>
          <a:p>
            <a:r>
              <a:rPr lang="en-US" sz="2400" dirty="0"/>
              <a:t>Take your time. No speed pressure in this task. 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028" name="Picture 4" descr="German (Germany) Keyboard Labels - DSI Computer Keyboards">
            <a:extLst>
              <a:ext uri="{FF2B5EF4-FFF2-40B4-BE49-F238E27FC236}">
                <a16:creationId xmlns:a16="http://schemas.microsoft.com/office/drawing/2014/main" id="{54921F55-1CC2-E0AA-F781-B13E39422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00" b="80062"/>
          <a:stretch/>
        </p:blipFill>
        <p:spPr bwMode="auto">
          <a:xfrm>
            <a:off x="4285218" y="4871063"/>
            <a:ext cx="3382407" cy="320846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743DB1-FA0C-37E7-E303-A1AF55B8C84A}"/>
              </a:ext>
            </a:extLst>
          </p:cNvPr>
          <p:cNvSpPr/>
          <p:nvPr/>
        </p:nvSpPr>
        <p:spPr>
          <a:xfrm>
            <a:off x="6432080" y="4890067"/>
            <a:ext cx="301841" cy="30184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3039BC-4FF1-DE75-D33F-9B39A4FF01A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733921" y="5040987"/>
            <a:ext cx="1333754" cy="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D09B655-9AE2-CD82-FD32-3842B4E7CE51}"/>
              </a:ext>
            </a:extLst>
          </p:cNvPr>
          <p:cNvSpPr/>
          <p:nvPr/>
        </p:nvSpPr>
        <p:spPr>
          <a:xfrm>
            <a:off x="4586950" y="4890068"/>
            <a:ext cx="301841" cy="301841"/>
          </a:xfrm>
          <a:prstGeom prst="rect">
            <a:avLst/>
          </a:prstGeom>
          <a:noFill/>
          <a:ln w="28575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196047-6CDC-E235-C9D7-35AC5696AAD3}"/>
              </a:ext>
            </a:extLst>
          </p:cNvPr>
          <p:cNvCxnSpPr>
            <a:cxnSpLocks/>
          </p:cNvCxnSpPr>
          <p:nvPr/>
        </p:nvCxnSpPr>
        <p:spPr>
          <a:xfrm>
            <a:off x="4052009" y="5021983"/>
            <a:ext cx="534941" cy="0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CE7954B-586E-187C-6981-41C0CDD41E16}"/>
              </a:ext>
            </a:extLst>
          </p:cNvPr>
          <p:cNvSpPr/>
          <p:nvPr/>
        </p:nvSpPr>
        <p:spPr>
          <a:xfrm>
            <a:off x="2741929" y="4687553"/>
            <a:ext cx="1310080" cy="772218"/>
          </a:xfrm>
          <a:prstGeom prst="rect">
            <a:avLst/>
          </a:prstGeom>
          <a:noFill/>
          <a:ln w="28575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very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unfamiliar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A3FE03-F79A-542E-C548-871038B6ADAD}"/>
              </a:ext>
            </a:extLst>
          </p:cNvPr>
          <p:cNvSpPr/>
          <p:nvPr/>
        </p:nvSpPr>
        <p:spPr>
          <a:xfrm>
            <a:off x="8067675" y="4687553"/>
            <a:ext cx="1218368" cy="77221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very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familiar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1E7084-13DD-261A-40E7-8908B1FD6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97" y="4840560"/>
            <a:ext cx="1762371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1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rating task will be on </a:t>
            </a:r>
            <a:r>
              <a:rPr lang="en-US" sz="2400" b="1" dirty="0"/>
              <a:t>aesthetic attractiveness.</a:t>
            </a:r>
          </a:p>
          <a:p>
            <a:endParaRPr lang="en-US" sz="2400" b="1" dirty="0"/>
          </a:p>
          <a:p>
            <a:r>
              <a:rPr lang="en-US" sz="2400" dirty="0"/>
              <a:t>Please provide your personal judgment on the aesthetic appeal of the presented scene.</a:t>
            </a:r>
          </a:p>
          <a:p>
            <a:r>
              <a:rPr lang="en-US" sz="2400" dirty="0"/>
              <a:t>  beauty</a:t>
            </a:r>
          </a:p>
          <a:p>
            <a:r>
              <a:rPr lang="en-US" sz="2400" dirty="0"/>
              <a:t>For a</a:t>
            </a:r>
            <a:r>
              <a:rPr lang="en-US" sz="2400" b="1" dirty="0"/>
              <a:t> very aesthetic </a:t>
            </a:r>
            <a:r>
              <a:rPr lang="en-US" sz="2400" dirty="0"/>
              <a:t>scene of a </a:t>
            </a:r>
            <a:r>
              <a:rPr lang="en-US" sz="2400" b="1" dirty="0"/>
              <a:t>press “7” </a:t>
            </a:r>
            <a:r>
              <a:rPr lang="en-US" sz="2400" dirty="0"/>
              <a:t>and for a </a:t>
            </a:r>
            <a:r>
              <a:rPr lang="en-US" sz="2400" b="1" dirty="0"/>
              <a:t>very unaesthetic </a:t>
            </a:r>
            <a:r>
              <a:rPr lang="en-US" sz="2400" dirty="0"/>
              <a:t>scene</a:t>
            </a:r>
            <a:r>
              <a:rPr lang="en-US" sz="2400" b="1" dirty="0"/>
              <a:t> press “1”.</a:t>
            </a:r>
          </a:p>
          <a:p>
            <a:endParaRPr lang="en-US" sz="2400" dirty="0"/>
          </a:p>
          <a:p>
            <a:r>
              <a:rPr lang="en-US" sz="2400" dirty="0"/>
              <a:t>Take your time. No speed pressure in this task. 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028" name="Picture 4" descr="German (Germany) Keyboard Labels - DSI Computer Keyboards">
            <a:extLst>
              <a:ext uri="{FF2B5EF4-FFF2-40B4-BE49-F238E27FC236}">
                <a16:creationId xmlns:a16="http://schemas.microsoft.com/office/drawing/2014/main" id="{54921F55-1CC2-E0AA-F781-B13E39422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00" b="80062"/>
          <a:stretch/>
        </p:blipFill>
        <p:spPr bwMode="auto">
          <a:xfrm>
            <a:off x="4285218" y="4871063"/>
            <a:ext cx="3382407" cy="320846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743DB1-FA0C-37E7-E303-A1AF55B8C84A}"/>
              </a:ext>
            </a:extLst>
          </p:cNvPr>
          <p:cNvSpPr/>
          <p:nvPr/>
        </p:nvSpPr>
        <p:spPr>
          <a:xfrm>
            <a:off x="6432080" y="4890067"/>
            <a:ext cx="301841" cy="30184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3039BC-4FF1-DE75-D33F-9B39A4FF01A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733921" y="5040987"/>
            <a:ext cx="1333754" cy="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D09B655-9AE2-CD82-FD32-3842B4E7CE51}"/>
              </a:ext>
            </a:extLst>
          </p:cNvPr>
          <p:cNvSpPr/>
          <p:nvPr/>
        </p:nvSpPr>
        <p:spPr>
          <a:xfrm>
            <a:off x="4586950" y="4890068"/>
            <a:ext cx="301841" cy="301841"/>
          </a:xfrm>
          <a:prstGeom prst="rect">
            <a:avLst/>
          </a:prstGeom>
          <a:noFill/>
          <a:ln w="28575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196047-6CDC-E235-C9D7-35AC5696AAD3}"/>
              </a:ext>
            </a:extLst>
          </p:cNvPr>
          <p:cNvCxnSpPr>
            <a:cxnSpLocks/>
          </p:cNvCxnSpPr>
          <p:nvPr/>
        </p:nvCxnSpPr>
        <p:spPr>
          <a:xfrm>
            <a:off x="4052009" y="5021983"/>
            <a:ext cx="534941" cy="0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CE7954B-586E-187C-6981-41C0CDD41E16}"/>
              </a:ext>
            </a:extLst>
          </p:cNvPr>
          <p:cNvSpPr/>
          <p:nvPr/>
        </p:nvSpPr>
        <p:spPr>
          <a:xfrm>
            <a:off x="2539014" y="4687553"/>
            <a:ext cx="1512995" cy="772218"/>
          </a:xfrm>
          <a:prstGeom prst="rect">
            <a:avLst/>
          </a:prstGeom>
          <a:noFill/>
          <a:ln w="28575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very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unaesthetic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A3FE03-F79A-542E-C548-871038B6ADAD}"/>
              </a:ext>
            </a:extLst>
          </p:cNvPr>
          <p:cNvSpPr/>
          <p:nvPr/>
        </p:nvSpPr>
        <p:spPr>
          <a:xfrm>
            <a:off x="8067675" y="4687553"/>
            <a:ext cx="1218368" cy="77221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very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aesthetic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AC10CD-296A-6EE6-69A2-16B8EB978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43" y="3235892"/>
            <a:ext cx="1943371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370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rating task will be on </a:t>
            </a:r>
            <a:r>
              <a:rPr lang="en-US" sz="2400" b="1" dirty="0"/>
              <a:t>usability.</a:t>
            </a:r>
          </a:p>
          <a:p>
            <a:endParaRPr lang="en-US" sz="24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Please </a:t>
            </a:r>
            <a:r>
              <a:rPr kumimoji="0" lang="en-US" altLang="en-US" sz="24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provid</a:t>
            </a:r>
            <a:r>
              <a:rPr kumimoji="0" lang="en-US" altLang="en-US" sz="2400" b="0" i="0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e your personal judgment on the usability/practicability presented scene i</a:t>
            </a:r>
            <a:r>
              <a:rPr kumimoji="0" lang="en-US" altLang="en-US" sz="24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 you were</a:t>
            </a:r>
            <a:r>
              <a:rPr kumimoji="0" lang="en-US" altLang="en-US" sz="2400" b="0" i="0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 to interact with </a:t>
            </a:r>
            <a:r>
              <a:rPr lang="en-US" altLang="en-US" sz="2400" dirty="0">
                <a:solidFill>
                  <a:srgbClr val="0F0F0F"/>
                </a:solidFill>
              </a:rPr>
              <a:t>it</a:t>
            </a:r>
            <a:r>
              <a:rPr kumimoji="0" lang="en-US" altLang="en-US" sz="24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For a</a:t>
            </a:r>
            <a:r>
              <a:rPr lang="en-US" sz="2400" b="1" dirty="0"/>
              <a:t> very practical </a:t>
            </a:r>
            <a:r>
              <a:rPr lang="en-US" sz="2400" dirty="0"/>
              <a:t>scene of a </a:t>
            </a:r>
            <a:r>
              <a:rPr lang="en-US" sz="2400" b="1" dirty="0"/>
              <a:t>press “7” </a:t>
            </a:r>
            <a:r>
              <a:rPr lang="en-US" sz="2400" dirty="0"/>
              <a:t>and for a </a:t>
            </a:r>
            <a:r>
              <a:rPr lang="en-US" sz="2400" b="1" dirty="0"/>
              <a:t>very unpractical </a:t>
            </a:r>
            <a:r>
              <a:rPr lang="en-US" sz="2400" dirty="0"/>
              <a:t>scene</a:t>
            </a:r>
            <a:r>
              <a:rPr lang="en-US" sz="2400" b="1" dirty="0"/>
              <a:t> press “1”.</a:t>
            </a:r>
          </a:p>
          <a:p>
            <a:endParaRPr lang="en-US" sz="2400" dirty="0"/>
          </a:p>
          <a:p>
            <a:r>
              <a:rPr lang="en-US" sz="2400" dirty="0"/>
              <a:t>Take your time. No speed pressure in this task. 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028" name="Picture 4" descr="German (Germany) Keyboard Labels - DSI Computer Keyboards">
            <a:extLst>
              <a:ext uri="{FF2B5EF4-FFF2-40B4-BE49-F238E27FC236}">
                <a16:creationId xmlns:a16="http://schemas.microsoft.com/office/drawing/2014/main" id="{54921F55-1CC2-E0AA-F781-B13E39422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00" b="80062"/>
          <a:stretch/>
        </p:blipFill>
        <p:spPr bwMode="auto">
          <a:xfrm>
            <a:off x="4285218" y="4871063"/>
            <a:ext cx="3382407" cy="320846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743DB1-FA0C-37E7-E303-A1AF55B8C84A}"/>
              </a:ext>
            </a:extLst>
          </p:cNvPr>
          <p:cNvSpPr/>
          <p:nvPr/>
        </p:nvSpPr>
        <p:spPr>
          <a:xfrm>
            <a:off x="6432080" y="4890067"/>
            <a:ext cx="301841" cy="30184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3039BC-4FF1-DE75-D33F-9B39A4FF01A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733921" y="5040987"/>
            <a:ext cx="1333754" cy="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D09B655-9AE2-CD82-FD32-3842B4E7CE51}"/>
              </a:ext>
            </a:extLst>
          </p:cNvPr>
          <p:cNvSpPr/>
          <p:nvPr/>
        </p:nvSpPr>
        <p:spPr>
          <a:xfrm>
            <a:off x="4586950" y="4890068"/>
            <a:ext cx="301841" cy="301841"/>
          </a:xfrm>
          <a:prstGeom prst="rect">
            <a:avLst/>
          </a:prstGeom>
          <a:noFill/>
          <a:ln w="28575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196047-6CDC-E235-C9D7-35AC5696AAD3}"/>
              </a:ext>
            </a:extLst>
          </p:cNvPr>
          <p:cNvCxnSpPr>
            <a:cxnSpLocks/>
          </p:cNvCxnSpPr>
          <p:nvPr/>
        </p:nvCxnSpPr>
        <p:spPr>
          <a:xfrm>
            <a:off x="4052009" y="5021983"/>
            <a:ext cx="534941" cy="0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CE7954B-586E-187C-6981-41C0CDD41E16}"/>
              </a:ext>
            </a:extLst>
          </p:cNvPr>
          <p:cNvSpPr/>
          <p:nvPr/>
        </p:nvSpPr>
        <p:spPr>
          <a:xfrm>
            <a:off x="2539014" y="4687553"/>
            <a:ext cx="1512995" cy="772218"/>
          </a:xfrm>
          <a:prstGeom prst="rect">
            <a:avLst/>
          </a:prstGeom>
          <a:noFill/>
          <a:ln w="28575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very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unpractical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A3FE03-F79A-542E-C548-871038B6ADAD}"/>
              </a:ext>
            </a:extLst>
          </p:cNvPr>
          <p:cNvSpPr/>
          <p:nvPr/>
        </p:nvSpPr>
        <p:spPr>
          <a:xfrm>
            <a:off x="8067675" y="4687553"/>
            <a:ext cx="1218368" cy="77221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very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practical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28FD5D-5924-9876-43E6-734822CE9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025" y="2971736"/>
            <a:ext cx="1609950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59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902</Words>
  <Application>Microsoft Office PowerPoint</Application>
  <PresentationFormat>Widescreen</PresentationFormat>
  <Paragraphs>167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Liad Mudrik</dc:creator>
  <cp:lastModifiedBy>Micha Engeser</cp:lastModifiedBy>
  <cp:revision>41</cp:revision>
  <dcterms:created xsi:type="dcterms:W3CDTF">2019-02-20T05:57:35Z</dcterms:created>
  <dcterms:modified xsi:type="dcterms:W3CDTF">2023-12-01T12:58:12Z</dcterms:modified>
</cp:coreProperties>
</file>