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92" r:id="rId4"/>
    <p:sldId id="294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tegorization" id="{3DB780F7-0920-4C6E-9D66-B9ED3261DA8E}">
          <p14:sldIdLst>
            <p14:sldId id="256"/>
            <p14:sldId id="295"/>
            <p14:sldId id="292"/>
            <p14:sldId id="294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808080"/>
    <a:srgbClr val="FF66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92739D-31C8-4023-A58F-6098F62F4DAF}" v="21" dt="2024-03-02T16:18:37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67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 Engeser" userId="a533b431-da3e-471f-8983-fd723c6850d4" providerId="ADAL" clId="{7692739D-31C8-4023-A58F-6098F62F4DAF}"/>
    <pc:docChg chg="undo custSel addSld delSld modSld sldOrd delSection modSection">
      <pc:chgData name="Micha Engeser" userId="a533b431-da3e-471f-8983-fd723c6850d4" providerId="ADAL" clId="{7692739D-31C8-4023-A58F-6098F62F4DAF}" dt="2024-03-05T14:09:55.249" v="1455" actId="6549"/>
      <pc:docMkLst>
        <pc:docMk/>
      </pc:docMkLst>
      <pc:sldChg chg="modSp mod ord setBg">
        <pc:chgData name="Micha Engeser" userId="a533b431-da3e-471f-8983-fd723c6850d4" providerId="ADAL" clId="{7692739D-31C8-4023-A58F-6098F62F4DAF}" dt="2024-03-05T13:16:31.303" v="1445" actId="20577"/>
        <pc:sldMkLst>
          <pc:docMk/>
          <pc:sldMk cId="3993129042" sldId="256"/>
        </pc:sldMkLst>
        <pc:spChg chg="mod">
          <ac:chgData name="Micha Engeser" userId="a533b431-da3e-471f-8983-fd723c6850d4" providerId="ADAL" clId="{7692739D-31C8-4023-A58F-6098F62F4DAF}" dt="2024-03-05T13:16:31.303" v="1445" actId="20577"/>
          <ac:spMkLst>
            <pc:docMk/>
            <pc:sldMk cId="3993129042" sldId="256"/>
            <ac:spMk id="4" creationId="{00000000-0000-0000-0000-000000000000}"/>
          </ac:spMkLst>
        </pc:spChg>
        <pc:picChg chg="mod">
          <ac:chgData name="Micha Engeser" userId="a533b431-da3e-471f-8983-fd723c6850d4" providerId="ADAL" clId="{7692739D-31C8-4023-A58F-6098F62F4DAF}" dt="2024-03-01T10:39:04.580" v="219" actId="14826"/>
          <ac:picMkLst>
            <pc:docMk/>
            <pc:sldMk cId="3993129042" sldId="256"/>
            <ac:picMk id="2" creationId="{9DF22546-8DDC-F6F4-3646-3C474562AB71}"/>
          </ac:picMkLst>
        </pc:picChg>
        <pc:picChg chg="mod">
          <ac:chgData name="Micha Engeser" userId="a533b431-da3e-471f-8983-fd723c6850d4" providerId="ADAL" clId="{7692739D-31C8-4023-A58F-6098F62F4DAF}" dt="2024-03-01T10:48:58.086" v="241" actId="14826"/>
          <ac:picMkLst>
            <pc:docMk/>
            <pc:sldMk cId="3993129042" sldId="256"/>
            <ac:picMk id="3" creationId="{9F095D0F-73D0-2DB2-C177-72C81F4A434E}"/>
          </ac:picMkLst>
        </pc:picChg>
      </pc:sldChg>
      <pc:sldChg chg="modSp mod ord setBg">
        <pc:chgData name="Micha Engeser" userId="a533b431-da3e-471f-8983-fd723c6850d4" providerId="ADAL" clId="{7692739D-31C8-4023-A58F-6098F62F4DAF}" dt="2024-03-02T16:19:30.898" v="1294" actId="1035"/>
        <pc:sldMkLst>
          <pc:docMk/>
          <pc:sldMk cId="1597402663" sldId="262"/>
        </pc:sldMkLst>
        <pc:spChg chg="mod">
          <ac:chgData name="Micha Engeser" userId="a533b431-da3e-471f-8983-fd723c6850d4" providerId="ADAL" clId="{7692739D-31C8-4023-A58F-6098F62F4DAF}" dt="2024-03-02T16:19:30.898" v="1294" actId="1035"/>
          <ac:spMkLst>
            <pc:docMk/>
            <pc:sldMk cId="1597402663" sldId="262"/>
            <ac:spMk id="4" creationId="{00000000-0000-0000-0000-000000000000}"/>
          </ac:spMkLst>
        </pc:spChg>
      </pc:sldChg>
      <pc:sldChg chg="del">
        <pc:chgData name="Micha Engeser" userId="a533b431-da3e-471f-8983-fd723c6850d4" providerId="ADAL" clId="{7692739D-31C8-4023-A58F-6098F62F4DAF}" dt="2024-03-01T11:08:21.968" v="1036" actId="47"/>
        <pc:sldMkLst>
          <pc:docMk/>
          <pc:sldMk cId="3521823961" sldId="264"/>
        </pc:sldMkLst>
      </pc:sldChg>
      <pc:sldChg chg="del">
        <pc:chgData name="Micha Engeser" userId="a533b431-da3e-471f-8983-fd723c6850d4" providerId="ADAL" clId="{7692739D-31C8-4023-A58F-6098F62F4DAF}" dt="2024-03-01T11:12:26.035" v="1184" actId="47"/>
        <pc:sldMkLst>
          <pc:docMk/>
          <pc:sldMk cId="2338977154" sldId="270"/>
        </pc:sldMkLst>
      </pc:sldChg>
      <pc:sldChg chg="del">
        <pc:chgData name="Micha Engeser" userId="a533b431-da3e-471f-8983-fd723c6850d4" providerId="ADAL" clId="{7692739D-31C8-4023-A58F-6098F62F4DAF}" dt="2024-03-01T11:12:26.035" v="1184" actId="47"/>
        <pc:sldMkLst>
          <pc:docMk/>
          <pc:sldMk cId="57290883" sldId="274"/>
        </pc:sldMkLst>
      </pc:sldChg>
      <pc:sldChg chg="del">
        <pc:chgData name="Micha Engeser" userId="a533b431-da3e-471f-8983-fd723c6850d4" providerId="ADAL" clId="{7692739D-31C8-4023-A58F-6098F62F4DAF}" dt="2024-03-01T11:12:26.035" v="1184" actId="47"/>
        <pc:sldMkLst>
          <pc:docMk/>
          <pc:sldMk cId="4137375922" sldId="277"/>
        </pc:sldMkLst>
      </pc:sldChg>
      <pc:sldChg chg="del">
        <pc:chgData name="Micha Engeser" userId="a533b431-da3e-471f-8983-fd723c6850d4" providerId="ADAL" clId="{7692739D-31C8-4023-A58F-6098F62F4DAF}" dt="2024-03-01T11:12:26.035" v="1184" actId="47"/>
        <pc:sldMkLst>
          <pc:docMk/>
          <pc:sldMk cId="3355149081" sldId="278"/>
        </pc:sldMkLst>
      </pc:sldChg>
      <pc:sldChg chg="del">
        <pc:chgData name="Micha Engeser" userId="a533b431-da3e-471f-8983-fd723c6850d4" providerId="ADAL" clId="{7692739D-31C8-4023-A58F-6098F62F4DAF}" dt="2024-03-01T11:12:26.035" v="1184" actId="47"/>
        <pc:sldMkLst>
          <pc:docMk/>
          <pc:sldMk cId="3615114323" sldId="288"/>
        </pc:sldMkLst>
      </pc:sldChg>
      <pc:sldChg chg="del">
        <pc:chgData name="Micha Engeser" userId="a533b431-da3e-471f-8983-fd723c6850d4" providerId="ADAL" clId="{7692739D-31C8-4023-A58F-6098F62F4DAF}" dt="2024-03-01T11:12:26.035" v="1184" actId="47"/>
        <pc:sldMkLst>
          <pc:docMk/>
          <pc:sldMk cId="2565728965" sldId="289"/>
        </pc:sldMkLst>
      </pc:sldChg>
      <pc:sldChg chg="del">
        <pc:chgData name="Micha Engeser" userId="a533b431-da3e-471f-8983-fd723c6850d4" providerId="ADAL" clId="{7692739D-31C8-4023-A58F-6098F62F4DAF}" dt="2024-03-01T11:12:26.035" v="1184" actId="47"/>
        <pc:sldMkLst>
          <pc:docMk/>
          <pc:sldMk cId="193223339" sldId="290"/>
        </pc:sldMkLst>
      </pc:sldChg>
      <pc:sldChg chg="del">
        <pc:chgData name="Micha Engeser" userId="a533b431-da3e-471f-8983-fd723c6850d4" providerId="ADAL" clId="{7692739D-31C8-4023-A58F-6098F62F4DAF}" dt="2024-03-01T11:12:26.035" v="1184" actId="47"/>
        <pc:sldMkLst>
          <pc:docMk/>
          <pc:sldMk cId="934964708" sldId="291"/>
        </pc:sldMkLst>
      </pc:sldChg>
      <pc:sldChg chg="addSp delSp modSp add mod ord setBg">
        <pc:chgData name="Micha Engeser" userId="a533b431-da3e-471f-8983-fd723c6850d4" providerId="ADAL" clId="{7692739D-31C8-4023-A58F-6098F62F4DAF}" dt="2024-03-05T14:09:55.249" v="1455" actId="6549"/>
        <pc:sldMkLst>
          <pc:docMk/>
          <pc:sldMk cId="489475237" sldId="292"/>
        </pc:sldMkLst>
        <pc:spChg chg="mod">
          <ac:chgData name="Micha Engeser" userId="a533b431-da3e-471f-8983-fd723c6850d4" providerId="ADAL" clId="{7692739D-31C8-4023-A58F-6098F62F4DAF}" dt="2024-03-05T14:09:55.249" v="1455" actId="6549"/>
          <ac:spMkLst>
            <pc:docMk/>
            <pc:sldMk cId="489475237" sldId="292"/>
            <ac:spMk id="4" creationId="{0A800227-1345-6B69-502C-7136B1F0E182}"/>
          </ac:spMkLst>
        </pc:spChg>
        <pc:picChg chg="del">
          <ac:chgData name="Micha Engeser" userId="a533b431-da3e-471f-8983-fd723c6850d4" providerId="ADAL" clId="{7692739D-31C8-4023-A58F-6098F62F4DAF}" dt="2024-03-01T10:56:06.197" v="615" actId="478"/>
          <ac:picMkLst>
            <pc:docMk/>
            <pc:sldMk cId="489475237" sldId="292"/>
            <ac:picMk id="2" creationId="{0F414025-E2A2-7677-FFEB-AB26D5D39DE8}"/>
          </ac:picMkLst>
        </pc:picChg>
        <pc:picChg chg="del">
          <ac:chgData name="Micha Engeser" userId="a533b431-da3e-471f-8983-fd723c6850d4" providerId="ADAL" clId="{7692739D-31C8-4023-A58F-6098F62F4DAF}" dt="2024-03-01T10:56:06.197" v="615" actId="478"/>
          <ac:picMkLst>
            <pc:docMk/>
            <pc:sldMk cId="489475237" sldId="292"/>
            <ac:picMk id="3" creationId="{C25D2BCC-28D7-6624-3089-CF746E8E04EF}"/>
          </ac:picMkLst>
        </pc:picChg>
        <pc:picChg chg="add del mod">
          <ac:chgData name="Micha Engeser" userId="a533b431-da3e-471f-8983-fd723c6850d4" providerId="ADAL" clId="{7692739D-31C8-4023-A58F-6098F62F4DAF}" dt="2024-03-01T10:59:02.007" v="626" actId="478"/>
          <ac:picMkLst>
            <pc:docMk/>
            <pc:sldMk cId="489475237" sldId="292"/>
            <ac:picMk id="6" creationId="{60833584-E5BD-1C8E-1C89-FCEAF3D07B39}"/>
          </ac:picMkLst>
        </pc:picChg>
        <pc:picChg chg="add mod modCrop">
          <ac:chgData name="Micha Engeser" userId="a533b431-da3e-471f-8983-fd723c6850d4" providerId="ADAL" clId="{7692739D-31C8-4023-A58F-6098F62F4DAF}" dt="2024-03-02T15:24:41.006" v="1258" actId="1076"/>
          <ac:picMkLst>
            <pc:docMk/>
            <pc:sldMk cId="489475237" sldId="292"/>
            <ac:picMk id="7" creationId="{69DD1683-8374-635F-4D8B-0CC27648E51E}"/>
          </ac:picMkLst>
        </pc:picChg>
        <pc:picChg chg="add mod">
          <ac:chgData name="Micha Engeser" userId="a533b431-da3e-471f-8983-fd723c6850d4" providerId="ADAL" clId="{7692739D-31C8-4023-A58F-6098F62F4DAF}" dt="2024-03-01T11:02:46.554" v="850"/>
          <ac:picMkLst>
            <pc:docMk/>
            <pc:sldMk cId="489475237" sldId="292"/>
            <ac:picMk id="8" creationId="{4BBB2D12-787B-1DB7-2E1A-586D693A4D4A}"/>
          </ac:picMkLst>
        </pc:picChg>
      </pc:sldChg>
      <pc:sldChg chg="add del">
        <pc:chgData name="Micha Engeser" userId="a533b431-da3e-471f-8983-fd723c6850d4" providerId="ADAL" clId="{7692739D-31C8-4023-A58F-6098F62F4DAF}" dt="2024-03-01T11:08:20.769" v="1035" actId="47"/>
        <pc:sldMkLst>
          <pc:docMk/>
          <pc:sldMk cId="64233622" sldId="293"/>
        </pc:sldMkLst>
      </pc:sldChg>
      <pc:sldChg chg="add del">
        <pc:chgData name="Micha Engeser" userId="a533b431-da3e-471f-8983-fd723c6850d4" providerId="ADAL" clId="{7692739D-31C8-4023-A58F-6098F62F4DAF}" dt="2024-03-01T10:56:09.315" v="617"/>
        <pc:sldMkLst>
          <pc:docMk/>
          <pc:sldMk cId="889985228" sldId="293"/>
        </pc:sldMkLst>
      </pc:sldChg>
      <pc:sldChg chg="modSp add mod ord setBg">
        <pc:chgData name="Micha Engeser" userId="a533b431-da3e-471f-8983-fd723c6850d4" providerId="ADAL" clId="{7692739D-31C8-4023-A58F-6098F62F4DAF}" dt="2024-03-02T15:16:26.180" v="1255"/>
        <pc:sldMkLst>
          <pc:docMk/>
          <pc:sldMk cId="3875687140" sldId="294"/>
        </pc:sldMkLst>
        <pc:spChg chg="mod">
          <ac:chgData name="Micha Engeser" userId="a533b431-da3e-471f-8983-fd723c6850d4" providerId="ADAL" clId="{7692739D-31C8-4023-A58F-6098F62F4DAF}" dt="2024-03-01T11:06:23.314" v="1027" actId="20577"/>
          <ac:spMkLst>
            <pc:docMk/>
            <pc:sldMk cId="3875687140" sldId="294"/>
            <ac:spMk id="4" creationId="{CF90D11C-E124-23F9-F48D-5118D8B58456}"/>
          </ac:spMkLst>
        </pc:spChg>
        <pc:picChg chg="mod modCrop">
          <ac:chgData name="Micha Engeser" userId="a533b431-da3e-471f-8983-fd723c6850d4" providerId="ADAL" clId="{7692739D-31C8-4023-A58F-6098F62F4DAF}" dt="2024-03-02T15:15:14.954" v="1243" actId="1035"/>
          <ac:picMkLst>
            <pc:docMk/>
            <pc:sldMk cId="3875687140" sldId="294"/>
            <ac:picMk id="7" creationId="{03EACF66-F9F8-5A44-8F00-DA42802080D9}"/>
          </ac:picMkLst>
        </pc:picChg>
      </pc:sldChg>
      <pc:sldChg chg="modSp add mod ord setBg">
        <pc:chgData name="Micha Engeser" userId="a533b431-da3e-471f-8983-fd723c6850d4" providerId="ADAL" clId="{7692739D-31C8-4023-A58F-6098F62F4DAF}" dt="2024-03-05T13:16:53.989" v="1446"/>
        <pc:sldMkLst>
          <pc:docMk/>
          <pc:sldMk cId="1199269498" sldId="295"/>
        </pc:sldMkLst>
        <pc:spChg chg="mod">
          <ac:chgData name="Micha Engeser" userId="a533b431-da3e-471f-8983-fd723c6850d4" providerId="ADAL" clId="{7692739D-31C8-4023-A58F-6098F62F4DAF}" dt="2024-03-05T13:16:53.989" v="1446"/>
          <ac:spMkLst>
            <pc:docMk/>
            <pc:sldMk cId="1199269498" sldId="295"/>
            <ac:spMk id="4" creationId="{96C8D411-2995-6D10-A046-04305ED2D55B}"/>
          </ac:spMkLst>
        </pc:spChg>
        <pc:picChg chg="mod">
          <ac:chgData name="Micha Engeser" userId="a533b431-da3e-471f-8983-fd723c6850d4" providerId="ADAL" clId="{7692739D-31C8-4023-A58F-6098F62F4DAF}" dt="2024-03-01T11:13:27.569" v="1217" actId="14826"/>
          <ac:picMkLst>
            <pc:docMk/>
            <pc:sldMk cId="1199269498" sldId="295"/>
            <ac:picMk id="2" creationId="{1777EBCA-D5C6-D4B7-9F75-C186DBA854DD}"/>
          </ac:picMkLst>
        </pc:picChg>
        <pc:picChg chg="mod">
          <ac:chgData name="Micha Engeser" userId="a533b431-da3e-471f-8983-fd723c6850d4" providerId="ADAL" clId="{7692739D-31C8-4023-A58F-6098F62F4DAF}" dt="2024-03-01T11:13:10.582" v="1216" actId="14826"/>
          <ac:picMkLst>
            <pc:docMk/>
            <pc:sldMk cId="1199269498" sldId="295"/>
            <ac:picMk id="3" creationId="{1F332704-139E-7BC4-525A-BBB074AA9709}"/>
          </ac:picMkLst>
        </pc:picChg>
      </pc:sldChg>
    </pc:docChg>
  </pc:docChgLst>
  <pc:docChgLst>
    <pc:chgData name="Micha Engeser" userId="a533b431-da3e-471f-8983-fd723c6850d4" providerId="ADAL" clId="{05E83482-96C4-4B03-864C-FE5F129C6CDA}"/>
    <pc:docChg chg="undo custSel addSld delSld modSld sldOrd modMainMaster addSection modSection">
      <pc:chgData name="Micha Engeser" userId="a533b431-da3e-471f-8983-fd723c6850d4" providerId="ADAL" clId="{05E83482-96C4-4B03-864C-FE5F129C6CDA}" dt="2023-12-15T10:50:16.873" v="3811" actId="20577"/>
      <pc:docMkLst>
        <pc:docMk/>
      </pc:docMkLst>
      <pc:sldChg chg="addSp delSp modSp mod setBg modClrScheme chgLayout">
        <pc:chgData name="Micha Engeser" userId="a533b431-da3e-471f-8983-fd723c6850d4" providerId="ADAL" clId="{05E83482-96C4-4B03-864C-FE5F129C6CDA}" dt="2023-12-04T09:15:05.530" v="3747" actId="1076"/>
        <pc:sldMkLst>
          <pc:docMk/>
          <pc:sldMk cId="3993129042" sldId="256"/>
        </pc:sldMkLst>
        <pc:spChg chg="add del mod">
          <ac:chgData name="Micha Engeser" userId="a533b431-da3e-471f-8983-fd723c6850d4" providerId="ADAL" clId="{05E83482-96C4-4B03-864C-FE5F129C6CDA}" dt="2023-11-27T15:48:58.092" v="3047" actId="478"/>
          <ac:spMkLst>
            <pc:docMk/>
            <pc:sldMk cId="3993129042" sldId="256"/>
            <ac:spMk id="2" creationId="{E1263701-C5C5-9C74-8DAD-98349A237F0A}"/>
          </ac:spMkLst>
        </pc:spChg>
        <pc:spChg chg="add del mod ord">
          <ac:chgData name="Micha Engeser" userId="a533b431-da3e-471f-8983-fd723c6850d4" providerId="ADAL" clId="{05E83482-96C4-4B03-864C-FE5F129C6CDA}" dt="2023-11-27T15:51:29.026" v="3082" actId="478"/>
          <ac:spMkLst>
            <pc:docMk/>
            <pc:sldMk cId="3993129042" sldId="256"/>
            <ac:spMk id="3" creationId="{E63E7FDD-EF4D-9978-1A53-ED43A13D6038}"/>
          </ac:spMkLst>
        </pc:spChg>
        <pc:spChg chg="mod ord">
          <ac:chgData name="Micha Engeser" userId="a533b431-da3e-471f-8983-fd723c6850d4" providerId="ADAL" clId="{05E83482-96C4-4B03-864C-FE5F129C6CDA}" dt="2023-12-04T09:13:38.981" v="3742" actId="167"/>
          <ac:spMkLst>
            <pc:docMk/>
            <pc:sldMk cId="3993129042" sldId="256"/>
            <ac:spMk id="4" creationId="{00000000-0000-0000-0000-000000000000}"/>
          </ac:spMkLst>
        </pc:spChg>
        <pc:spChg chg="add del mod">
          <ac:chgData name="Micha Engeser" userId="a533b431-da3e-471f-8983-fd723c6850d4" providerId="ADAL" clId="{05E83482-96C4-4B03-864C-FE5F129C6CDA}" dt="2023-11-27T15:51:38" v="3083" actId="478"/>
          <ac:spMkLst>
            <pc:docMk/>
            <pc:sldMk cId="3993129042" sldId="256"/>
            <ac:spMk id="6" creationId="{3545D98F-5C7B-AD11-8F46-D02117E523B6}"/>
          </ac:spMkLst>
        </pc:spChg>
        <pc:picChg chg="add mod ord">
          <ac:chgData name="Micha Engeser" userId="a533b431-da3e-471f-8983-fd723c6850d4" providerId="ADAL" clId="{05E83482-96C4-4B03-864C-FE5F129C6CDA}" dt="2023-12-04T09:15:05.530" v="3747" actId="1076"/>
          <ac:picMkLst>
            <pc:docMk/>
            <pc:sldMk cId="3993129042" sldId="256"/>
            <ac:picMk id="2" creationId="{9DF22546-8DDC-F6F4-3646-3C474562AB71}"/>
          </ac:picMkLst>
        </pc:picChg>
        <pc:picChg chg="add mod ord">
          <ac:chgData name="Micha Engeser" userId="a533b431-da3e-471f-8983-fd723c6850d4" providerId="ADAL" clId="{05E83482-96C4-4B03-864C-FE5F129C6CDA}" dt="2023-12-04T09:14:50.269" v="3744" actId="1582"/>
          <ac:picMkLst>
            <pc:docMk/>
            <pc:sldMk cId="3993129042" sldId="256"/>
            <ac:picMk id="3" creationId="{9F095D0F-73D0-2DB2-C177-72C81F4A434E}"/>
          </ac:picMkLst>
        </pc:picChg>
        <pc:picChg chg="del mod">
          <ac:chgData name="Micha Engeser" userId="a533b431-da3e-471f-8983-fd723c6850d4" providerId="ADAL" clId="{05E83482-96C4-4B03-864C-FE5F129C6CDA}" dt="2023-12-04T09:13:32.957" v="3741" actId="478"/>
          <ac:picMkLst>
            <pc:docMk/>
            <pc:sldMk cId="3993129042" sldId="256"/>
            <ac:picMk id="9" creationId="{1A89498A-8CFB-C0CE-E327-0F29E32E2FBD}"/>
          </ac:picMkLst>
        </pc:picChg>
        <pc:picChg chg="del mod">
          <ac:chgData name="Micha Engeser" userId="a533b431-da3e-471f-8983-fd723c6850d4" providerId="ADAL" clId="{05E83482-96C4-4B03-864C-FE5F129C6CDA}" dt="2023-12-04T09:13:31.873" v="3740" actId="478"/>
          <ac:picMkLst>
            <pc:docMk/>
            <pc:sldMk cId="3993129042" sldId="256"/>
            <ac:picMk id="12" creationId="{338039F2-14B5-BB5E-4368-E9B77A849C77}"/>
          </ac:picMkLst>
        </pc:picChg>
      </pc:sldChg>
      <pc:sldChg chg="del">
        <pc:chgData name="Micha Engeser" userId="a533b431-da3e-471f-8983-fd723c6850d4" providerId="ADAL" clId="{05E83482-96C4-4B03-864C-FE5F129C6CDA}" dt="2023-11-03T13:56:02.252" v="1315" actId="47"/>
        <pc:sldMkLst>
          <pc:docMk/>
          <pc:sldMk cId="735242250" sldId="258"/>
        </pc:sldMkLst>
      </pc:sldChg>
      <pc:sldChg chg="del">
        <pc:chgData name="Micha Engeser" userId="a533b431-da3e-471f-8983-fd723c6850d4" providerId="ADAL" clId="{05E83482-96C4-4B03-864C-FE5F129C6CDA}" dt="2023-11-03T13:46:50.489" v="1211" actId="47"/>
        <pc:sldMkLst>
          <pc:docMk/>
          <pc:sldMk cId="3993068824" sldId="259"/>
        </pc:sldMkLst>
      </pc:sldChg>
      <pc:sldChg chg="del">
        <pc:chgData name="Micha Engeser" userId="a533b431-da3e-471f-8983-fd723c6850d4" providerId="ADAL" clId="{05E83482-96C4-4B03-864C-FE5F129C6CDA}" dt="2023-11-03T13:55:36.655" v="1292" actId="47"/>
        <pc:sldMkLst>
          <pc:docMk/>
          <pc:sldMk cId="1194465973" sldId="260"/>
        </pc:sldMkLst>
      </pc:sldChg>
      <pc:sldChg chg="del">
        <pc:chgData name="Micha Engeser" userId="a533b431-da3e-471f-8983-fd723c6850d4" providerId="ADAL" clId="{05E83482-96C4-4B03-864C-FE5F129C6CDA}" dt="2023-11-03T13:55:30.549" v="1291" actId="47"/>
        <pc:sldMkLst>
          <pc:docMk/>
          <pc:sldMk cId="1554016153" sldId="261"/>
        </pc:sldMkLst>
      </pc:sldChg>
      <pc:sldChg chg="modSp mod ord setBg">
        <pc:chgData name="Micha Engeser" userId="a533b431-da3e-471f-8983-fd723c6850d4" providerId="ADAL" clId="{05E83482-96C4-4B03-864C-FE5F129C6CDA}" dt="2023-12-01T13:27:51.192" v="3661"/>
        <pc:sldMkLst>
          <pc:docMk/>
          <pc:sldMk cId="1597402663" sldId="262"/>
        </pc:sldMkLst>
        <pc:spChg chg="mod">
          <ac:chgData name="Micha Engeser" userId="a533b431-da3e-471f-8983-fd723c6850d4" providerId="ADAL" clId="{05E83482-96C4-4B03-864C-FE5F129C6CDA}" dt="2023-11-24T15:59:54.644" v="3021" actId="20577"/>
          <ac:spMkLst>
            <pc:docMk/>
            <pc:sldMk cId="1597402663" sldId="262"/>
            <ac:spMk id="4" creationId="{00000000-0000-0000-0000-000000000000}"/>
          </ac:spMkLst>
        </pc:spChg>
      </pc:sldChg>
      <pc:sldChg chg="addSp delSp modSp mod ord setBg">
        <pc:chgData name="Micha Engeser" userId="a533b431-da3e-471f-8983-fd723c6850d4" providerId="ADAL" clId="{05E83482-96C4-4B03-864C-FE5F129C6CDA}" dt="2023-12-04T09:16:53.709" v="3774" actId="1076"/>
        <pc:sldMkLst>
          <pc:docMk/>
          <pc:sldMk cId="3521823961" sldId="264"/>
        </pc:sldMkLst>
        <pc:spChg chg="mod">
          <ac:chgData name="Micha Engeser" userId="a533b431-da3e-471f-8983-fd723c6850d4" providerId="ADAL" clId="{05E83482-96C4-4B03-864C-FE5F129C6CDA}" dt="2023-11-27T15:52:06.887" v="3085" actId="20577"/>
          <ac:spMkLst>
            <pc:docMk/>
            <pc:sldMk cId="3521823961" sldId="264"/>
            <ac:spMk id="4" creationId="{00000000-0000-0000-0000-000000000000}"/>
          </ac:spMkLst>
        </pc:spChg>
        <pc:spChg chg="add del">
          <ac:chgData name="Micha Engeser" userId="a533b431-da3e-471f-8983-fd723c6850d4" providerId="ADAL" clId="{05E83482-96C4-4B03-864C-FE5F129C6CDA}" dt="2023-11-27T15:49:15.820" v="3061" actId="22"/>
          <ac:spMkLst>
            <pc:docMk/>
            <pc:sldMk cId="3521823961" sldId="264"/>
            <ac:spMk id="5" creationId="{7171573B-35F9-76BA-DD54-61DF907F85A3}"/>
          </ac:spMkLst>
        </pc:spChg>
        <pc:spChg chg="add del mod">
          <ac:chgData name="Micha Engeser" userId="a533b431-da3e-471f-8983-fd723c6850d4" providerId="ADAL" clId="{05E83482-96C4-4B03-864C-FE5F129C6CDA}" dt="2023-11-27T15:49:51.043" v="3071"/>
          <ac:spMkLst>
            <pc:docMk/>
            <pc:sldMk cId="3521823961" sldId="264"/>
            <ac:spMk id="6" creationId="{550D72BE-E123-6FCE-30CE-CFF19D1BCBE1}"/>
          </ac:spMkLst>
        </pc:spChg>
        <pc:spChg chg="mod">
          <ac:chgData name="Micha Engeser" userId="a533b431-da3e-471f-8983-fd723c6850d4" providerId="ADAL" clId="{05E83482-96C4-4B03-864C-FE5F129C6CDA}" dt="2023-12-04T09:16:53.709" v="3774" actId="1076"/>
          <ac:spMkLst>
            <pc:docMk/>
            <pc:sldMk cId="3521823961" sldId="264"/>
            <ac:spMk id="15" creationId="{97743DB1-FA0C-37E7-E303-A1AF55B8C84A}"/>
          </ac:spMkLst>
        </pc:spChg>
        <pc:spChg chg="mod">
          <ac:chgData name="Micha Engeser" userId="a533b431-da3e-471f-8983-fd723c6850d4" providerId="ADAL" clId="{05E83482-96C4-4B03-864C-FE5F129C6CDA}" dt="2023-12-04T09:16:53.709" v="3774" actId="1076"/>
          <ac:spMkLst>
            <pc:docMk/>
            <pc:sldMk cId="3521823961" sldId="264"/>
            <ac:spMk id="20" creationId="{5D09B655-9AE2-CD82-FD32-3842B4E7CE51}"/>
          </ac:spMkLst>
        </pc:spChg>
        <pc:picChg chg="add mod">
          <ac:chgData name="Micha Engeser" userId="a533b431-da3e-471f-8983-fd723c6850d4" providerId="ADAL" clId="{05E83482-96C4-4B03-864C-FE5F129C6CDA}" dt="2023-12-04T09:16:53.709" v="3774" actId="1076"/>
          <ac:picMkLst>
            <pc:docMk/>
            <pc:sldMk cId="3521823961" sldId="264"/>
            <ac:picMk id="2" creationId="{9F6942C4-867F-78CF-B118-4B5540BCBCD6}"/>
          </ac:picMkLst>
        </pc:picChg>
        <pc:picChg chg="del mod">
          <ac:chgData name="Micha Engeser" userId="a533b431-da3e-471f-8983-fd723c6850d4" providerId="ADAL" clId="{05E83482-96C4-4B03-864C-FE5F129C6CDA}" dt="2023-12-04T09:15:17.685" v="3750" actId="478"/>
          <ac:picMkLst>
            <pc:docMk/>
            <pc:sldMk cId="3521823961" sldId="264"/>
            <ac:picMk id="3" creationId="{203BE947-F453-4732-6E5E-DE77E119B2E2}"/>
          </ac:picMkLst>
        </pc:picChg>
        <pc:picChg chg="add mod">
          <ac:chgData name="Micha Engeser" userId="a533b431-da3e-471f-8983-fd723c6850d4" providerId="ADAL" clId="{05E83482-96C4-4B03-864C-FE5F129C6CDA}" dt="2023-12-04T09:16:44.094" v="3773" actId="1076"/>
          <ac:picMkLst>
            <pc:docMk/>
            <pc:sldMk cId="3521823961" sldId="264"/>
            <ac:picMk id="5" creationId="{A667181F-EEC2-39A4-6F9E-C62229F93863}"/>
          </ac:picMkLst>
        </pc:picChg>
        <pc:picChg chg="del mod">
          <ac:chgData name="Micha Engeser" userId="a533b431-da3e-471f-8983-fd723c6850d4" providerId="ADAL" clId="{05E83482-96C4-4B03-864C-FE5F129C6CDA}" dt="2023-12-04T09:15:18.935" v="3751" actId="478"/>
          <ac:picMkLst>
            <pc:docMk/>
            <pc:sldMk cId="3521823961" sldId="264"/>
            <ac:picMk id="14" creationId="{915BF254-634A-721C-649A-E789B159443A}"/>
          </ac:picMkLst>
        </pc:picChg>
        <pc:picChg chg="mod">
          <ac:chgData name="Micha Engeser" userId="a533b431-da3e-471f-8983-fd723c6850d4" providerId="ADAL" clId="{05E83482-96C4-4B03-864C-FE5F129C6CDA}" dt="2023-12-04T09:16:53.709" v="3774" actId="1076"/>
          <ac:picMkLst>
            <pc:docMk/>
            <pc:sldMk cId="3521823961" sldId="264"/>
            <ac:picMk id="1028" creationId="{54921F55-1CC2-E0AA-F781-B13E39422D11}"/>
          </ac:picMkLst>
        </pc:picChg>
        <pc:cxnChg chg="mod">
          <ac:chgData name="Micha Engeser" userId="a533b431-da3e-471f-8983-fd723c6850d4" providerId="ADAL" clId="{05E83482-96C4-4B03-864C-FE5F129C6CDA}" dt="2023-12-04T09:16:53.709" v="3774" actId="1076"/>
          <ac:cxnSpMkLst>
            <pc:docMk/>
            <pc:sldMk cId="3521823961" sldId="264"/>
            <ac:cxnSpMk id="17" creationId="{BA3039BC-4FF1-DE75-D33F-9B39A4FF01A4}"/>
          </ac:cxnSpMkLst>
        </pc:cxnChg>
        <pc:cxnChg chg="mod">
          <ac:chgData name="Micha Engeser" userId="a533b431-da3e-471f-8983-fd723c6850d4" providerId="ADAL" clId="{05E83482-96C4-4B03-864C-FE5F129C6CDA}" dt="2023-12-04T09:16:53.709" v="3774" actId="1076"/>
          <ac:cxnSpMkLst>
            <pc:docMk/>
            <pc:sldMk cId="3521823961" sldId="264"/>
            <ac:cxnSpMk id="21" creationId="{7E196047-6CDC-E235-C9D7-35AC5696AAD3}"/>
          </ac:cxnSpMkLst>
        </pc:cxnChg>
      </pc:sldChg>
      <pc:sldChg chg="del">
        <pc:chgData name="Micha Engeser" userId="a533b431-da3e-471f-8983-fd723c6850d4" providerId="ADAL" clId="{05E83482-96C4-4B03-864C-FE5F129C6CDA}" dt="2023-11-03T13:46:42.272" v="1208" actId="47"/>
        <pc:sldMkLst>
          <pc:docMk/>
          <pc:sldMk cId="2019135309" sldId="265"/>
        </pc:sldMkLst>
      </pc:sldChg>
      <pc:sldChg chg="del">
        <pc:chgData name="Micha Engeser" userId="a533b431-da3e-471f-8983-fd723c6850d4" providerId="ADAL" clId="{05E83482-96C4-4B03-864C-FE5F129C6CDA}" dt="2023-11-03T13:46:51.563" v="1212" actId="47"/>
        <pc:sldMkLst>
          <pc:docMk/>
          <pc:sldMk cId="3832710868" sldId="266"/>
        </pc:sldMkLst>
      </pc:sldChg>
      <pc:sldChg chg="del">
        <pc:chgData name="Micha Engeser" userId="a533b431-da3e-471f-8983-fd723c6850d4" providerId="ADAL" clId="{05E83482-96C4-4B03-864C-FE5F129C6CDA}" dt="2023-11-03T13:46:44.923" v="1209" actId="47"/>
        <pc:sldMkLst>
          <pc:docMk/>
          <pc:sldMk cId="3737660239" sldId="267"/>
        </pc:sldMkLst>
      </pc:sldChg>
      <pc:sldChg chg="del">
        <pc:chgData name="Micha Engeser" userId="a533b431-da3e-471f-8983-fd723c6850d4" providerId="ADAL" clId="{05E83482-96C4-4B03-864C-FE5F129C6CDA}" dt="2023-11-03T13:46:48.272" v="1210" actId="47"/>
        <pc:sldMkLst>
          <pc:docMk/>
          <pc:sldMk cId="1672981800" sldId="268"/>
        </pc:sldMkLst>
      </pc:sldChg>
      <pc:sldChg chg="modSp del mod">
        <pc:chgData name="Micha Engeser" userId="a533b431-da3e-471f-8983-fd723c6850d4" providerId="ADAL" clId="{05E83482-96C4-4B03-864C-FE5F129C6CDA}" dt="2023-11-24T14:50:10.019" v="1329" actId="47"/>
        <pc:sldMkLst>
          <pc:docMk/>
          <pc:sldMk cId="2998264015" sldId="269"/>
        </pc:sldMkLst>
        <pc:spChg chg="mod">
          <ac:chgData name="Micha Engeser" userId="a533b431-da3e-471f-8983-fd723c6850d4" providerId="ADAL" clId="{05E83482-96C4-4B03-864C-FE5F129C6CDA}" dt="2023-11-03T10:17:54.666" v="6" actId="20577"/>
          <ac:spMkLst>
            <pc:docMk/>
            <pc:sldMk cId="2998264015" sldId="269"/>
            <ac:spMk id="4" creationId="{00000000-0000-0000-0000-000000000000}"/>
          </ac:spMkLst>
        </pc:spChg>
      </pc:sldChg>
      <pc:sldChg chg="addSp delSp modSp add mod ord setBg">
        <pc:chgData name="Micha Engeser" userId="a533b431-da3e-471f-8983-fd723c6850d4" providerId="ADAL" clId="{05E83482-96C4-4B03-864C-FE5F129C6CDA}" dt="2023-12-01T13:28:40.133" v="3672" actId="20577"/>
        <pc:sldMkLst>
          <pc:docMk/>
          <pc:sldMk cId="2338977154" sldId="270"/>
        </pc:sldMkLst>
        <pc:spChg chg="add del">
          <ac:chgData name="Micha Engeser" userId="a533b431-da3e-471f-8983-fd723c6850d4" providerId="ADAL" clId="{05E83482-96C4-4B03-864C-FE5F129C6CDA}" dt="2023-11-24T15:24:11.602" v="2502"/>
          <ac:spMkLst>
            <pc:docMk/>
            <pc:sldMk cId="2338977154" sldId="270"/>
            <ac:spMk id="2" creationId="{2A153E99-4F63-FE41-2DC6-DDBB279D6ADE}"/>
          </ac:spMkLst>
        </pc:spChg>
        <pc:spChg chg="add del mod">
          <ac:chgData name="Micha Engeser" userId="a533b431-da3e-471f-8983-fd723c6850d4" providerId="ADAL" clId="{05E83482-96C4-4B03-864C-FE5F129C6CDA}" dt="2023-11-24T15:24:24.859" v="2506"/>
          <ac:spMkLst>
            <pc:docMk/>
            <pc:sldMk cId="2338977154" sldId="270"/>
            <ac:spMk id="3" creationId="{5533AE1F-64CC-6EDB-78FA-A320472CFC15}"/>
          </ac:spMkLst>
        </pc:spChg>
        <pc:spChg chg="add del">
          <ac:chgData name="Micha Engeser" userId="a533b431-da3e-471f-8983-fd723c6850d4" providerId="ADAL" clId="{05E83482-96C4-4B03-864C-FE5F129C6CDA}" dt="2023-12-01T12:40:43.669" v="3369" actId="478"/>
          <ac:spMkLst>
            <pc:docMk/>
            <pc:sldMk cId="2338977154" sldId="270"/>
            <ac:spMk id="3" creationId="{C6A81CC4-0FD0-95C7-3308-F2AA65D92B23}"/>
          </ac:spMkLst>
        </pc:spChg>
        <pc:spChg chg="mod">
          <ac:chgData name="Micha Engeser" userId="a533b431-da3e-471f-8983-fd723c6850d4" providerId="ADAL" clId="{05E83482-96C4-4B03-864C-FE5F129C6CDA}" dt="2023-12-01T13:28:40.133" v="3672" actId="20577"/>
          <ac:spMkLst>
            <pc:docMk/>
            <pc:sldMk cId="2338977154" sldId="270"/>
            <ac:spMk id="4" creationId="{00000000-0000-0000-0000-000000000000}"/>
          </ac:spMkLst>
        </pc:spChg>
        <pc:spChg chg="add del">
          <ac:chgData name="Micha Engeser" userId="a533b431-da3e-471f-8983-fd723c6850d4" providerId="ADAL" clId="{05E83482-96C4-4B03-864C-FE5F129C6CDA}" dt="2023-11-24T15:27:23.959" v="2535"/>
          <ac:spMkLst>
            <pc:docMk/>
            <pc:sldMk cId="2338977154" sldId="270"/>
            <ac:spMk id="5" creationId="{6C258F52-ABDF-C3A3-2692-FB89B120C4D3}"/>
          </ac:spMkLst>
        </pc:spChg>
        <pc:spChg chg="add del mod">
          <ac:chgData name="Micha Engeser" userId="a533b431-da3e-471f-8983-fd723c6850d4" providerId="ADAL" clId="{05E83482-96C4-4B03-864C-FE5F129C6CDA}" dt="2023-12-01T13:16:40.437" v="3378" actId="478"/>
          <ac:spMkLst>
            <pc:docMk/>
            <pc:sldMk cId="2338977154" sldId="270"/>
            <ac:spMk id="6" creationId="{3CE7954B-586E-187C-6981-41C0CDD41E16}"/>
          </ac:spMkLst>
        </pc:spChg>
        <pc:spChg chg="add del mod">
          <ac:chgData name="Micha Engeser" userId="a533b431-da3e-471f-8983-fd723c6850d4" providerId="ADAL" clId="{05E83482-96C4-4B03-864C-FE5F129C6CDA}" dt="2023-12-01T13:16:40.437" v="3378" actId="478"/>
          <ac:spMkLst>
            <pc:docMk/>
            <pc:sldMk cId="2338977154" sldId="270"/>
            <ac:spMk id="7" creationId="{0AA3FE03-F79A-542E-C548-871038B6ADAD}"/>
          </ac:spMkLst>
        </pc:spChg>
        <pc:spChg chg="del mod">
          <ac:chgData name="Micha Engeser" userId="a533b431-da3e-471f-8983-fd723c6850d4" providerId="ADAL" clId="{05E83482-96C4-4B03-864C-FE5F129C6CDA}" dt="2023-12-01T13:16:40.437" v="3378" actId="478"/>
          <ac:spMkLst>
            <pc:docMk/>
            <pc:sldMk cId="2338977154" sldId="270"/>
            <ac:spMk id="15" creationId="{97743DB1-FA0C-37E7-E303-A1AF55B8C84A}"/>
          </ac:spMkLst>
        </pc:spChg>
        <pc:spChg chg="del mod">
          <ac:chgData name="Micha Engeser" userId="a533b431-da3e-471f-8983-fd723c6850d4" providerId="ADAL" clId="{05E83482-96C4-4B03-864C-FE5F129C6CDA}" dt="2023-12-01T13:16:40.437" v="3378" actId="478"/>
          <ac:spMkLst>
            <pc:docMk/>
            <pc:sldMk cId="2338977154" sldId="270"/>
            <ac:spMk id="20" creationId="{5D09B655-9AE2-CD82-FD32-3842B4E7CE51}"/>
          </ac:spMkLst>
        </pc:spChg>
        <pc:picChg chg="del">
          <ac:chgData name="Micha Engeser" userId="a533b431-da3e-471f-8983-fd723c6850d4" providerId="ADAL" clId="{05E83482-96C4-4B03-864C-FE5F129C6CDA}" dt="2023-11-03T13:20:29.441" v="538" actId="478"/>
          <ac:picMkLst>
            <pc:docMk/>
            <pc:sldMk cId="2338977154" sldId="270"/>
            <ac:picMk id="3" creationId="{203BE947-F453-4732-6E5E-DE77E119B2E2}"/>
          </ac:picMkLst>
        </pc:picChg>
        <pc:picChg chg="add mod">
          <ac:chgData name="Micha Engeser" userId="a533b431-da3e-471f-8983-fd723c6850d4" providerId="ADAL" clId="{05E83482-96C4-4B03-864C-FE5F129C6CDA}" dt="2023-12-01T13:17:46.264" v="3452" actId="1076"/>
          <ac:picMkLst>
            <pc:docMk/>
            <pc:sldMk cId="2338977154" sldId="270"/>
            <ac:picMk id="8" creationId="{F9D93483-E00C-4B3D-0016-4FAE33DDA13F}"/>
          </ac:picMkLst>
        </pc:picChg>
        <pc:picChg chg="del mod">
          <ac:chgData name="Micha Engeser" userId="a533b431-da3e-471f-8983-fd723c6850d4" providerId="ADAL" clId="{05E83482-96C4-4B03-864C-FE5F129C6CDA}" dt="2023-11-03T10:25:58.899" v="415" actId="478"/>
          <ac:picMkLst>
            <pc:docMk/>
            <pc:sldMk cId="2338977154" sldId="270"/>
            <ac:picMk id="14" creationId="{915BF254-634A-721C-649A-E789B159443A}"/>
          </ac:picMkLst>
        </pc:picChg>
        <pc:picChg chg="del mod">
          <ac:chgData name="Micha Engeser" userId="a533b431-da3e-471f-8983-fd723c6850d4" providerId="ADAL" clId="{05E83482-96C4-4B03-864C-FE5F129C6CDA}" dt="2023-12-01T13:16:40.437" v="3378" actId="478"/>
          <ac:picMkLst>
            <pc:docMk/>
            <pc:sldMk cId="2338977154" sldId="270"/>
            <ac:picMk id="1028" creationId="{54921F55-1CC2-E0AA-F781-B13E39422D11}"/>
          </ac:picMkLst>
        </pc:picChg>
        <pc:cxnChg chg="del mod">
          <ac:chgData name="Micha Engeser" userId="a533b431-da3e-471f-8983-fd723c6850d4" providerId="ADAL" clId="{05E83482-96C4-4B03-864C-FE5F129C6CDA}" dt="2023-12-01T13:16:40.437" v="3378" actId="478"/>
          <ac:cxnSpMkLst>
            <pc:docMk/>
            <pc:sldMk cId="2338977154" sldId="270"/>
            <ac:cxnSpMk id="17" creationId="{BA3039BC-4FF1-DE75-D33F-9B39A4FF01A4}"/>
          </ac:cxnSpMkLst>
        </pc:cxnChg>
        <pc:cxnChg chg="del mod">
          <ac:chgData name="Micha Engeser" userId="a533b431-da3e-471f-8983-fd723c6850d4" providerId="ADAL" clId="{05E83482-96C4-4B03-864C-FE5F129C6CDA}" dt="2023-12-01T13:16:40.437" v="3378" actId="478"/>
          <ac:cxnSpMkLst>
            <pc:docMk/>
            <pc:sldMk cId="2338977154" sldId="270"/>
            <ac:cxnSpMk id="21" creationId="{7E196047-6CDC-E235-C9D7-35AC5696AAD3}"/>
          </ac:cxnSpMkLst>
        </pc:cxnChg>
      </pc:sldChg>
      <pc:sldChg chg="modSp add del mod">
        <pc:chgData name="Micha Engeser" userId="a533b431-da3e-471f-8983-fd723c6850d4" providerId="ADAL" clId="{05E83482-96C4-4B03-864C-FE5F129C6CDA}" dt="2023-11-24T15:39:40.875" v="2799" actId="47"/>
        <pc:sldMkLst>
          <pc:docMk/>
          <pc:sldMk cId="1188541947" sldId="271"/>
        </pc:sldMkLst>
        <pc:spChg chg="mod">
          <ac:chgData name="Micha Engeser" userId="a533b431-da3e-471f-8983-fd723c6850d4" providerId="ADAL" clId="{05E83482-96C4-4B03-864C-FE5F129C6CDA}" dt="2023-11-03T13:28:59.074" v="735" actId="20577"/>
          <ac:spMkLst>
            <pc:docMk/>
            <pc:sldMk cId="1188541947" sldId="271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7" creationId="{0AA3FE03-F79A-542E-C548-871038B6ADAD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15" creationId="{97743DB1-FA0C-37E7-E303-A1AF55B8C84A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20" creationId="{5D09B655-9AE2-CD82-FD32-3842B4E7CE51}"/>
          </ac:spMkLst>
        </pc:spChg>
        <pc:picChg chg="mod">
          <ac:chgData name="Micha Engeser" userId="a533b431-da3e-471f-8983-fd723c6850d4" providerId="ADAL" clId="{05E83482-96C4-4B03-864C-FE5F129C6CDA}" dt="2023-11-03T13:35:08.873" v="979" actId="1038"/>
          <ac:picMkLst>
            <pc:docMk/>
            <pc:sldMk cId="1188541947" sldId="271"/>
            <ac:picMk id="1028" creationId="{54921F55-1CC2-E0AA-F781-B13E39422D11}"/>
          </ac:picMkLst>
        </pc:picChg>
        <pc:cxnChg chg="mod">
          <ac:chgData name="Micha Engeser" userId="a533b431-da3e-471f-8983-fd723c6850d4" providerId="ADAL" clId="{05E83482-96C4-4B03-864C-FE5F129C6CDA}" dt="2023-11-03T13:35:08.873" v="979" actId="1038"/>
          <ac:cxnSpMkLst>
            <pc:docMk/>
            <pc:sldMk cId="1188541947" sldId="271"/>
            <ac:cxnSpMk id="17" creationId="{BA3039BC-4FF1-DE75-D33F-9B39A4FF01A4}"/>
          </ac:cxnSpMkLst>
        </pc:cxnChg>
        <pc:cxnChg chg="mod">
          <ac:chgData name="Micha Engeser" userId="a533b431-da3e-471f-8983-fd723c6850d4" providerId="ADAL" clId="{05E83482-96C4-4B03-864C-FE5F129C6CDA}" dt="2023-11-03T13:35:08.873" v="979" actId="1038"/>
          <ac:cxnSpMkLst>
            <pc:docMk/>
            <pc:sldMk cId="1188541947" sldId="271"/>
            <ac:cxnSpMk id="21" creationId="{7E196047-6CDC-E235-C9D7-35AC5696AAD3}"/>
          </ac:cxnSpMkLst>
        </pc:cxnChg>
      </pc:sldChg>
      <pc:sldChg chg="modSp add del mod">
        <pc:chgData name="Micha Engeser" userId="a533b431-da3e-471f-8983-fd723c6850d4" providerId="ADAL" clId="{05E83482-96C4-4B03-864C-FE5F129C6CDA}" dt="2023-11-24T15:59:26.572" v="3018" actId="47"/>
        <pc:sldMkLst>
          <pc:docMk/>
          <pc:sldMk cId="14521855" sldId="272"/>
        </pc:sldMkLst>
        <pc:spChg chg="mod">
          <ac:chgData name="Micha Engeser" userId="a533b431-da3e-471f-8983-fd723c6850d4" providerId="ADAL" clId="{05E83482-96C4-4B03-864C-FE5F129C6CDA}" dt="2023-11-03T13:34:20.682" v="945" actId="20577"/>
          <ac:spMkLst>
            <pc:docMk/>
            <pc:sldMk cId="14521855" sldId="272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7" creationId="{0AA3FE03-F79A-542E-C548-871038B6ADAD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15" creationId="{97743DB1-FA0C-37E7-E303-A1AF55B8C84A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20" creationId="{5D09B655-9AE2-CD82-FD32-3842B4E7CE51}"/>
          </ac:spMkLst>
        </pc:spChg>
        <pc:picChg chg="mod">
          <ac:chgData name="Micha Engeser" userId="a533b431-da3e-471f-8983-fd723c6850d4" providerId="ADAL" clId="{05E83482-96C4-4B03-864C-FE5F129C6CDA}" dt="2023-11-03T13:35:00.465" v="971" actId="1038"/>
          <ac:picMkLst>
            <pc:docMk/>
            <pc:sldMk cId="14521855" sldId="272"/>
            <ac:picMk id="1028" creationId="{54921F55-1CC2-E0AA-F781-B13E39422D11}"/>
          </ac:picMkLst>
        </pc:picChg>
        <pc:cxnChg chg="mod">
          <ac:chgData name="Micha Engeser" userId="a533b431-da3e-471f-8983-fd723c6850d4" providerId="ADAL" clId="{05E83482-96C4-4B03-864C-FE5F129C6CDA}" dt="2023-11-03T13:35:00.465" v="971" actId="1038"/>
          <ac:cxnSpMkLst>
            <pc:docMk/>
            <pc:sldMk cId="14521855" sldId="272"/>
            <ac:cxnSpMk id="17" creationId="{BA3039BC-4FF1-DE75-D33F-9B39A4FF01A4}"/>
          </ac:cxnSpMkLst>
        </pc:cxnChg>
        <pc:cxnChg chg="mod">
          <ac:chgData name="Micha Engeser" userId="a533b431-da3e-471f-8983-fd723c6850d4" providerId="ADAL" clId="{05E83482-96C4-4B03-864C-FE5F129C6CDA}" dt="2023-11-03T13:35:00.465" v="971" actId="1038"/>
          <ac:cxnSpMkLst>
            <pc:docMk/>
            <pc:sldMk cId="14521855" sldId="272"/>
            <ac:cxnSpMk id="21" creationId="{7E196047-6CDC-E235-C9D7-35AC5696AAD3}"/>
          </ac:cxnSpMkLst>
        </pc:cxnChg>
      </pc:sldChg>
      <pc:sldChg chg="modSp add del mod">
        <pc:chgData name="Micha Engeser" userId="a533b431-da3e-471f-8983-fd723c6850d4" providerId="ADAL" clId="{05E83482-96C4-4B03-864C-FE5F129C6CDA}" dt="2023-11-03T13:35:47.592" v="994" actId="47"/>
        <pc:sldMkLst>
          <pc:docMk/>
          <pc:sldMk cId="3654238" sldId="273"/>
        </pc:sldMkLst>
        <pc:spChg chg="mod">
          <ac:chgData name="Micha Engeser" userId="a533b431-da3e-471f-8983-fd723c6850d4" providerId="ADAL" clId="{05E83482-96C4-4B03-864C-FE5F129C6CDA}" dt="2023-11-03T13:35:44.976" v="993" actId="313"/>
          <ac:spMkLst>
            <pc:docMk/>
            <pc:sldMk cId="3654238" sldId="273"/>
            <ac:spMk id="4" creationId="{00000000-0000-0000-0000-000000000000}"/>
          </ac:spMkLst>
        </pc:spChg>
      </pc:sldChg>
      <pc:sldChg chg="modSp add del mod">
        <pc:chgData name="Micha Engeser" userId="a533b431-da3e-471f-8983-fd723c6850d4" providerId="ADAL" clId="{05E83482-96C4-4B03-864C-FE5F129C6CDA}" dt="2023-11-24T15:59:24.646" v="3017" actId="47"/>
        <pc:sldMkLst>
          <pc:docMk/>
          <pc:sldMk cId="3645369593" sldId="273"/>
        </pc:sldMkLst>
        <pc:spChg chg="mod">
          <ac:chgData name="Micha Engeser" userId="a533b431-da3e-471f-8983-fd723c6850d4" providerId="ADAL" clId="{05E83482-96C4-4B03-864C-FE5F129C6CDA}" dt="2023-11-03T13:38:39.500" v="1187" actId="113"/>
          <ac:spMkLst>
            <pc:docMk/>
            <pc:sldMk cId="3645369593" sldId="273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03T13:38:50.426" v="1198" actId="20577"/>
          <ac:spMkLst>
            <pc:docMk/>
            <pc:sldMk cId="3645369593" sldId="273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03T13:38:55.114" v="1207" actId="20577"/>
          <ac:spMkLst>
            <pc:docMk/>
            <pc:sldMk cId="3645369593" sldId="273"/>
            <ac:spMk id="7" creationId="{0AA3FE03-F79A-542E-C548-871038B6ADAD}"/>
          </ac:spMkLst>
        </pc:spChg>
      </pc:sldChg>
      <pc:sldChg chg="modSp add mod setBg">
        <pc:chgData name="Micha Engeser" userId="a533b431-da3e-471f-8983-fd723c6850d4" providerId="ADAL" clId="{05E83482-96C4-4B03-864C-FE5F129C6CDA}" dt="2023-12-01T13:27:51.192" v="3661"/>
        <pc:sldMkLst>
          <pc:docMk/>
          <pc:sldMk cId="57290883" sldId="274"/>
        </pc:sldMkLst>
        <pc:spChg chg="mod">
          <ac:chgData name="Micha Engeser" userId="a533b431-da3e-471f-8983-fd723c6850d4" providerId="ADAL" clId="{05E83482-96C4-4B03-864C-FE5F129C6CDA}" dt="2023-11-27T15:44:14.080" v="3028" actId="20577"/>
          <ac:spMkLst>
            <pc:docMk/>
            <pc:sldMk cId="57290883" sldId="274"/>
            <ac:spMk id="4" creationId="{00000000-0000-0000-0000-000000000000}"/>
          </ac:spMkLst>
        </pc:spChg>
      </pc:sldChg>
      <pc:sldChg chg="delSp modSp add del mod">
        <pc:chgData name="Micha Engeser" userId="a533b431-da3e-471f-8983-fd723c6850d4" providerId="ADAL" clId="{05E83482-96C4-4B03-864C-FE5F129C6CDA}" dt="2023-11-24T14:55:10.094" v="1493" actId="47"/>
        <pc:sldMkLst>
          <pc:docMk/>
          <pc:sldMk cId="766938020" sldId="275"/>
        </pc:sldMkLst>
        <pc:spChg chg="mod">
          <ac:chgData name="Micha Engeser" userId="a533b431-da3e-471f-8983-fd723c6850d4" providerId="ADAL" clId="{05E83482-96C4-4B03-864C-FE5F129C6CDA}" dt="2023-11-24T14:49:38.549" v="1323" actId="20577"/>
          <ac:spMkLst>
            <pc:docMk/>
            <pc:sldMk cId="766938020" sldId="275"/>
            <ac:spMk id="4" creationId="{00000000-0000-0000-0000-000000000000}"/>
          </ac:spMkLst>
        </pc:spChg>
        <pc:picChg chg="del">
          <ac:chgData name="Micha Engeser" userId="a533b431-da3e-471f-8983-fd723c6850d4" providerId="ADAL" clId="{05E83482-96C4-4B03-864C-FE5F129C6CDA}" dt="2023-11-24T14:49:41.689" v="1324" actId="478"/>
          <ac:picMkLst>
            <pc:docMk/>
            <pc:sldMk cId="766938020" sldId="275"/>
            <ac:picMk id="9" creationId="{1A89498A-8CFB-C0CE-E327-0F29E32E2FBD}"/>
          </ac:picMkLst>
        </pc:picChg>
        <pc:picChg chg="mod">
          <ac:chgData name="Micha Engeser" userId="a533b431-da3e-471f-8983-fd723c6850d4" providerId="ADAL" clId="{05E83482-96C4-4B03-864C-FE5F129C6CDA}" dt="2023-11-24T14:49:44.938" v="1325" actId="1076"/>
          <ac:picMkLst>
            <pc:docMk/>
            <pc:sldMk cId="766938020" sldId="275"/>
            <ac:picMk id="12" creationId="{338039F2-14B5-BB5E-4368-E9B77A849C77}"/>
          </ac:picMkLst>
        </pc:picChg>
      </pc:sldChg>
      <pc:sldChg chg="delSp modSp add del mod">
        <pc:chgData name="Micha Engeser" userId="a533b431-da3e-471f-8983-fd723c6850d4" providerId="ADAL" clId="{05E83482-96C4-4B03-864C-FE5F129C6CDA}" dt="2023-11-24T14:55:09.401" v="1492" actId="47"/>
        <pc:sldMkLst>
          <pc:docMk/>
          <pc:sldMk cId="10781340" sldId="276"/>
        </pc:sldMkLst>
        <pc:spChg chg="mod">
          <ac:chgData name="Micha Engeser" userId="a533b431-da3e-471f-8983-fd723c6850d4" providerId="ADAL" clId="{05E83482-96C4-4B03-864C-FE5F129C6CDA}" dt="2023-11-24T14:49:58.294" v="1328" actId="20577"/>
          <ac:spMkLst>
            <pc:docMk/>
            <pc:sldMk cId="10781340" sldId="276"/>
            <ac:spMk id="4" creationId="{00000000-0000-0000-0000-000000000000}"/>
          </ac:spMkLst>
        </pc:spChg>
        <pc:picChg chg="mod">
          <ac:chgData name="Micha Engeser" userId="a533b431-da3e-471f-8983-fd723c6850d4" providerId="ADAL" clId="{05E83482-96C4-4B03-864C-FE5F129C6CDA}" dt="2023-11-24T14:49:53.127" v="1327" actId="1076"/>
          <ac:picMkLst>
            <pc:docMk/>
            <pc:sldMk cId="10781340" sldId="276"/>
            <ac:picMk id="9" creationId="{1A89498A-8CFB-C0CE-E327-0F29E32E2FBD}"/>
          </ac:picMkLst>
        </pc:picChg>
        <pc:picChg chg="del">
          <ac:chgData name="Micha Engeser" userId="a533b431-da3e-471f-8983-fd723c6850d4" providerId="ADAL" clId="{05E83482-96C4-4B03-864C-FE5F129C6CDA}" dt="2023-11-24T14:49:47.308" v="1326" actId="478"/>
          <ac:picMkLst>
            <pc:docMk/>
            <pc:sldMk cId="10781340" sldId="276"/>
            <ac:picMk id="12" creationId="{338039F2-14B5-BB5E-4368-E9B77A849C77}"/>
          </ac:picMkLst>
        </pc:picChg>
      </pc:sldChg>
      <pc:sldChg chg="addSp delSp modSp add mod setBg">
        <pc:chgData name="Micha Engeser" userId="a533b431-da3e-471f-8983-fd723c6850d4" providerId="ADAL" clId="{05E83482-96C4-4B03-864C-FE5F129C6CDA}" dt="2023-12-04T09:17:49.463" v="3803" actId="20577"/>
        <pc:sldMkLst>
          <pc:docMk/>
          <pc:sldMk cId="4137375922" sldId="277"/>
        </pc:sldMkLst>
        <pc:spChg chg="mod">
          <ac:chgData name="Micha Engeser" userId="a533b431-da3e-471f-8983-fd723c6850d4" providerId="ADAL" clId="{05E83482-96C4-4B03-864C-FE5F129C6CDA}" dt="2023-12-04T09:17:49.463" v="3803" actId="20577"/>
          <ac:spMkLst>
            <pc:docMk/>
            <pc:sldMk cId="4137375922" sldId="277"/>
            <ac:spMk id="4" creationId="{00000000-0000-0000-0000-000000000000}"/>
          </ac:spMkLst>
        </pc:spChg>
        <pc:picChg chg="add del mod">
          <ac:chgData name="Micha Engeser" userId="a533b431-da3e-471f-8983-fd723c6850d4" providerId="ADAL" clId="{05E83482-96C4-4B03-864C-FE5F129C6CDA}" dt="2023-12-01T13:19:48.363" v="3459" actId="478"/>
          <ac:picMkLst>
            <pc:docMk/>
            <pc:sldMk cId="4137375922" sldId="277"/>
            <ac:picMk id="2" creationId="{E23F48F5-4F3B-8544-B7E5-871BD34148BF}"/>
          </ac:picMkLst>
        </pc:picChg>
        <pc:picChg chg="del mod">
          <ac:chgData name="Micha Engeser" userId="a533b431-da3e-471f-8983-fd723c6850d4" providerId="ADAL" clId="{05E83482-96C4-4B03-864C-FE5F129C6CDA}" dt="2023-11-24T14:58:29.250" v="1645" actId="478"/>
          <ac:picMkLst>
            <pc:docMk/>
            <pc:sldMk cId="4137375922" sldId="277"/>
            <ac:picMk id="9" creationId="{1A89498A-8CFB-C0CE-E327-0F29E32E2FBD}"/>
          </ac:picMkLst>
        </pc:picChg>
        <pc:picChg chg="add del mod">
          <ac:chgData name="Micha Engeser" userId="a533b431-da3e-471f-8983-fd723c6850d4" providerId="ADAL" clId="{05E83482-96C4-4B03-864C-FE5F129C6CDA}" dt="2023-11-24T14:58:42.599" v="1650" actId="1035"/>
          <ac:picMkLst>
            <pc:docMk/>
            <pc:sldMk cId="4137375922" sldId="277"/>
            <ac:picMk id="12" creationId="{338039F2-14B5-BB5E-4368-E9B77A849C77}"/>
          </ac:picMkLst>
        </pc:picChg>
      </pc:sldChg>
      <pc:sldChg chg="add del">
        <pc:chgData name="Micha Engeser" userId="a533b431-da3e-471f-8983-fd723c6850d4" providerId="ADAL" clId="{05E83482-96C4-4B03-864C-FE5F129C6CDA}" dt="2023-11-24T14:55:10.528" v="1494" actId="47"/>
        <pc:sldMkLst>
          <pc:docMk/>
          <pc:sldMk cId="813016447" sldId="278"/>
        </pc:sldMkLst>
      </pc:sldChg>
      <pc:sldChg chg="delSp modSp add mod setBg">
        <pc:chgData name="Micha Engeser" userId="a533b431-da3e-471f-8983-fd723c6850d4" providerId="ADAL" clId="{05E83482-96C4-4B03-864C-FE5F129C6CDA}" dt="2023-12-04T09:17:59.659" v="3804"/>
        <pc:sldMkLst>
          <pc:docMk/>
          <pc:sldMk cId="3355149081" sldId="278"/>
        </pc:sldMkLst>
        <pc:spChg chg="mod">
          <ac:chgData name="Micha Engeser" userId="a533b431-da3e-471f-8983-fd723c6850d4" providerId="ADAL" clId="{05E83482-96C4-4B03-864C-FE5F129C6CDA}" dt="2023-12-04T09:17:59.659" v="3804"/>
          <ac:spMkLst>
            <pc:docMk/>
            <pc:sldMk cId="3355149081" sldId="278"/>
            <ac:spMk id="4" creationId="{00000000-0000-0000-0000-000000000000}"/>
          </ac:spMkLst>
        </pc:spChg>
        <pc:picChg chg="mod">
          <ac:chgData name="Micha Engeser" userId="a533b431-da3e-471f-8983-fd723c6850d4" providerId="ADAL" clId="{05E83482-96C4-4B03-864C-FE5F129C6CDA}" dt="2023-11-24T14:58:21.652" v="1637" actId="1076"/>
          <ac:picMkLst>
            <pc:docMk/>
            <pc:sldMk cId="3355149081" sldId="278"/>
            <ac:picMk id="9" creationId="{1A89498A-8CFB-C0CE-E327-0F29E32E2FBD}"/>
          </ac:picMkLst>
        </pc:picChg>
        <pc:picChg chg="del">
          <ac:chgData name="Micha Engeser" userId="a533b431-da3e-471f-8983-fd723c6850d4" providerId="ADAL" clId="{05E83482-96C4-4B03-864C-FE5F129C6CDA}" dt="2023-11-24T14:58:16.783" v="1636" actId="478"/>
          <ac:picMkLst>
            <pc:docMk/>
            <pc:sldMk cId="3355149081" sldId="278"/>
            <ac:picMk id="12" creationId="{338039F2-14B5-BB5E-4368-E9B77A849C77}"/>
          </ac:picMkLst>
        </pc:picChg>
      </pc:sldChg>
      <pc:sldChg chg="add del ord">
        <pc:chgData name="Micha Engeser" userId="a533b431-da3e-471f-8983-fd723c6850d4" providerId="ADAL" clId="{05E83482-96C4-4B03-864C-FE5F129C6CDA}" dt="2023-11-24T17:16:45.098" v="3026" actId="47"/>
        <pc:sldMkLst>
          <pc:docMk/>
          <pc:sldMk cId="239976619" sldId="279"/>
        </pc:sldMkLst>
      </pc:sldChg>
      <pc:sldChg chg="add del ord">
        <pc:chgData name="Micha Engeser" userId="a533b431-da3e-471f-8983-fd723c6850d4" providerId="ADAL" clId="{05E83482-96C4-4B03-864C-FE5F129C6CDA}" dt="2023-11-24T17:16:46.858" v="3027" actId="47"/>
        <pc:sldMkLst>
          <pc:docMk/>
          <pc:sldMk cId="392735081" sldId="280"/>
        </pc:sldMkLst>
      </pc:sldChg>
      <pc:sldChg chg="modSp add del mod">
        <pc:chgData name="Micha Engeser" userId="a533b431-da3e-471f-8983-fd723c6850d4" providerId="ADAL" clId="{05E83482-96C4-4B03-864C-FE5F129C6CDA}" dt="2023-11-24T15:15:33.504" v="2154" actId="47"/>
        <pc:sldMkLst>
          <pc:docMk/>
          <pc:sldMk cId="591816126" sldId="281"/>
        </pc:sldMkLst>
        <pc:spChg chg="mod">
          <ac:chgData name="Micha Engeser" userId="a533b431-da3e-471f-8983-fd723c6850d4" providerId="ADAL" clId="{05E83482-96C4-4B03-864C-FE5F129C6CDA}" dt="2023-11-24T15:15:13.472" v="2133" actId="20577"/>
          <ac:spMkLst>
            <pc:docMk/>
            <pc:sldMk cId="591816126" sldId="281"/>
            <ac:spMk id="4" creationId="{00000000-0000-0000-0000-000000000000}"/>
          </ac:spMkLst>
        </pc:spChg>
      </pc:sldChg>
      <pc:sldChg chg="addSp delSp modSp add del mod setBg">
        <pc:chgData name="Micha Engeser" userId="a533b431-da3e-471f-8983-fd723c6850d4" providerId="ADAL" clId="{05E83482-96C4-4B03-864C-FE5F129C6CDA}" dt="2023-12-01T13:22:59.888" v="3500" actId="47"/>
        <pc:sldMkLst>
          <pc:docMk/>
          <pc:sldMk cId="196451270" sldId="282"/>
        </pc:sldMkLst>
        <pc:spChg chg="add del">
          <ac:chgData name="Micha Engeser" userId="a533b431-da3e-471f-8983-fd723c6850d4" providerId="ADAL" clId="{05E83482-96C4-4B03-864C-FE5F129C6CDA}" dt="2023-11-24T15:27:18.539" v="2531" actId="478"/>
          <ac:spMkLst>
            <pc:docMk/>
            <pc:sldMk cId="196451270" sldId="282"/>
            <ac:spMk id="2" creationId="{5E58A886-5BA3-0FC6-AE36-407D62F7FA02}"/>
          </ac:spMkLst>
        </pc:spChg>
        <pc:spChg chg="add del mod">
          <ac:chgData name="Micha Engeser" userId="a533b431-da3e-471f-8983-fd723c6850d4" providerId="ADAL" clId="{05E83482-96C4-4B03-864C-FE5F129C6CDA}" dt="2023-11-24T15:27:36.106" v="2539" actId="478"/>
          <ac:spMkLst>
            <pc:docMk/>
            <pc:sldMk cId="196451270" sldId="282"/>
            <ac:spMk id="3" creationId="{54AACEDE-B04A-1F2B-917B-2E9A025A89FD}"/>
          </ac:spMkLst>
        </pc:spChg>
        <pc:spChg chg="mod">
          <ac:chgData name="Micha Engeser" userId="a533b431-da3e-471f-8983-fd723c6850d4" providerId="ADAL" clId="{05E83482-96C4-4B03-864C-FE5F129C6CDA}" dt="2023-11-27T15:54:11.980" v="3135" actId="20577"/>
          <ac:spMkLst>
            <pc:docMk/>
            <pc:sldMk cId="196451270" sldId="282"/>
            <ac:spMk id="4" creationId="{00000000-0000-0000-0000-000000000000}"/>
          </ac:spMkLst>
        </pc:spChg>
        <pc:spChg chg="add del mod">
          <ac:chgData name="Micha Engeser" userId="a533b431-da3e-471f-8983-fd723c6850d4" providerId="ADAL" clId="{05E83482-96C4-4B03-864C-FE5F129C6CDA}" dt="2023-11-24T15:27:31.856" v="2537" actId="478"/>
          <ac:spMkLst>
            <pc:docMk/>
            <pc:sldMk cId="196451270" sldId="282"/>
            <ac:spMk id="5" creationId="{271B6F3D-ABB8-9980-A1F1-E2DB92E3CA88}"/>
          </ac:spMkLst>
        </pc:spChg>
        <pc:spChg chg="mod">
          <ac:chgData name="Micha Engeser" userId="a533b431-da3e-471f-8983-fd723c6850d4" providerId="ADAL" clId="{05E83482-96C4-4B03-864C-FE5F129C6CDA}" dt="2023-11-24T15:17:20.396" v="2321" actId="14100"/>
          <ac:spMkLst>
            <pc:docMk/>
            <pc:sldMk cId="196451270" sldId="282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24T15:17:37.457" v="2330" actId="14100"/>
          <ac:spMkLst>
            <pc:docMk/>
            <pc:sldMk cId="196451270" sldId="282"/>
            <ac:spMk id="7" creationId="{0AA3FE03-F79A-542E-C548-871038B6ADAD}"/>
          </ac:spMkLst>
        </pc:spChg>
        <pc:spChg chg="add del">
          <ac:chgData name="Micha Engeser" userId="a533b431-da3e-471f-8983-fd723c6850d4" providerId="ADAL" clId="{05E83482-96C4-4B03-864C-FE5F129C6CDA}" dt="2023-11-24T15:27:41.935" v="2541"/>
          <ac:spMkLst>
            <pc:docMk/>
            <pc:sldMk cId="196451270" sldId="282"/>
            <ac:spMk id="8" creationId="{9D00F0D9-61D4-DF0C-A994-BD79C40CD74D}"/>
          </ac:spMkLst>
        </pc:spChg>
        <pc:spChg chg="add del">
          <ac:chgData name="Micha Engeser" userId="a533b431-da3e-471f-8983-fd723c6850d4" providerId="ADAL" clId="{05E83482-96C4-4B03-864C-FE5F129C6CDA}" dt="2023-11-24T15:27:49.144" v="2543"/>
          <ac:spMkLst>
            <pc:docMk/>
            <pc:sldMk cId="196451270" sldId="282"/>
            <ac:spMk id="9" creationId="{A41C15C3-2A42-7EB5-892E-C031BD561109}"/>
          </ac:spMkLst>
        </pc:spChg>
        <pc:spChg chg="add del mod">
          <ac:chgData name="Micha Engeser" userId="a533b431-da3e-471f-8983-fd723c6850d4" providerId="ADAL" clId="{05E83482-96C4-4B03-864C-FE5F129C6CDA}" dt="2023-11-24T15:41:08.009" v="2853" actId="478"/>
          <ac:spMkLst>
            <pc:docMk/>
            <pc:sldMk cId="196451270" sldId="282"/>
            <ac:spMk id="10" creationId="{C5729EE5-5FA4-70EA-75D0-5F1045B283EB}"/>
          </ac:spMkLst>
        </pc:spChg>
        <pc:picChg chg="add mod">
          <ac:chgData name="Micha Engeser" userId="a533b431-da3e-471f-8983-fd723c6850d4" providerId="ADAL" clId="{05E83482-96C4-4B03-864C-FE5F129C6CDA}" dt="2023-12-01T12:56:42.404" v="3372" actId="1076"/>
          <ac:picMkLst>
            <pc:docMk/>
            <pc:sldMk cId="196451270" sldId="282"/>
            <ac:picMk id="3" creationId="{511E7084-13DD-261A-40E7-8908B1FD66A5}"/>
          </ac:picMkLst>
        </pc:picChg>
      </pc:sldChg>
      <pc:sldChg chg="addSp delSp modSp add del mod setBg">
        <pc:chgData name="Micha Engeser" userId="a533b431-da3e-471f-8983-fd723c6850d4" providerId="ADAL" clId="{05E83482-96C4-4B03-864C-FE5F129C6CDA}" dt="2023-12-01T13:24:09.717" v="3586" actId="47"/>
        <pc:sldMkLst>
          <pc:docMk/>
          <pc:sldMk cId="1400370751" sldId="283"/>
        </pc:sldMkLst>
        <pc:spChg chg="mod">
          <ac:chgData name="Micha Engeser" userId="a533b431-da3e-471f-8983-fd723c6850d4" providerId="ADAL" clId="{05E83482-96C4-4B03-864C-FE5F129C6CDA}" dt="2023-12-01T13:23:37.139" v="3584" actId="20577"/>
          <ac:spMkLst>
            <pc:docMk/>
            <pc:sldMk cId="1400370751" sldId="283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24T15:21:12.707" v="2486" actId="14100"/>
          <ac:spMkLst>
            <pc:docMk/>
            <pc:sldMk cId="1400370751" sldId="283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24T15:21:25.622" v="2498" actId="20577"/>
          <ac:spMkLst>
            <pc:docMk/>
            <pc:sldMk cId="1400370751" sldId="283"/>
            <ac:spMk id="7" creationId="{0AA3FE03-F79A-542E-C548-871038B6ADAD}"/>
          </ac:spMkLst>
        </pc:spChg>
        <pc:picChg chg="add del mod">
          <ac:chgData name="Micha Engeser" userId="a533b431-da3e-471f-8983-fd723c6850d4" providerId="ADAL" clId="{05E83482-96C4-4B03-864C-FE5F129C6CDA}" dt="2023-12-01T13:22:29.127" v="3494" actId="478"/>
          <ac:picMkLst>
            <pc:docMk/>
            <pc:sldMk cId="1400370751" sldId="283"/>
            <ac:picMk id="3" creationId="{58AC10CD-296A-6EE6-69A2-16B8EB978E39}"/>
          </ac:picMkLst>
        </pc:picChg>
      </pc:sldChg>
      <pc:sldChg chg="delSp modSp add del mod ord">
        <pc:chgData name="Micha Engeser" userId="a533b431-da3e-471f-8983-fd723c6850d4" providerId="ADAL" clId="{05E83482-96C4-4B03-864C-FE5F129C6CDA}" dt="2023-11-24T15:39:17.740" v="2796" actId="47"/>
        <pc:sldMkLst>
          <pc:docMk/>
          <pc:sldMk cId="960573757" sldId="284"/>
        </pc:sldMkLst>
        <pc:spChg chg="mod">
          <ac:chgData name="Micha Engeser" userId="a533b431-da3e-471f-8983-fd723c6850d4" providerId="ADAL" clId="{05E83482-96C4-4B03-864C-FE5F129C6CDA}" dt="2023-11-24T15:32:06.142" v="2645" actId="20577"/>
          <ac:spMkLst>
            <pc:docMk/>
            <pc:sldMk cId="960573757" sldId="284"/>
            <ac:spMk id="4" creationId="{00000000-0000-0000-0000-000000000000}"/>
          </ac:spMkLst>
        </pc:spChg>
        <pc:spChg chg="del mod">
          <ac:chgData name="Micha Engeser" userId="a533b431-da3e-471f-8983-fd723c6850d4" providerId="ADAL" clId="{05E83482-96C4-4B03-864C-FE5F129C6CDA}" dt="2023-11-24T15:31:32.670" v="2636" actId="478"/>
          <ac:spMkLst>
            <pc:docMk/>
            <pc:sldMk cId="960573757" sldId="284"/>
            <ac:spMk id="10" creationId="{C5729EE5-5FA4-70EA-75D0-5F1045B283EB}"/>
          </ac:spMkLst>
        </pc:spChg>
      </pc:sldChg>
      <pc:sldChg chg="addSp delSp modSp add del mod setBg">
        <pc:chgData name="Micha Engeser" userId="a533b431-da3e-471f-8983-fd723c6850d4" providerId="ADAL" clId="{05E83482-96C4-4B03-864C-FE5F129C6CDA}" dt="2023-12-01T13:25:14.462" v="3604" actId="47"/>
        <pc:sldMkLst>
          <pc:docMk/>
          <pc:sldMk cId="2961459844" sldId="285"/>
        </pc:sldMkLst>
        <pc:spChg chg="add del">
          <ac:chgData name="Micha Engeser" userId="a533b431-da3e-471f-8983-fd723c6850d4" providerId="ADAL" clId="{05E83482-96C4-4B03-864C-FE5F129C6CDA}" dt="2023-11-24T15:37:20.123" v="2731"/>
          <ac:spMkLst>
            <pc:docMk/>
            <pc:sldMk cId="2961459844" sldId="285"/>
            <ac:spMk id="2" creationId="{76B86279-2286-30B7-741D-329C3EC70E21}"/>
          </ac:spMkLst>
        </pc:spChg>
        <pc:spChg chg="add del">
          <ac:chgData name="Micha Engeser" userId="a533b431-da3e-471f-8983-fd723c6850d4" providerId="ADAL" clId="{05E83482-96C4-4B03-864C-FE5F129C6CDA}" dt="2023-11-24T15:37:50.951" v="2734" actId="478"/>
          <ac:spMkLst>
            <pc:docMk/>
            <pc:sldMk cId="2961459844" sldId="285"/>
            <ac:spMk id="3" creationId="{B3BEB720-8F65-53C5-3887-A6B29FA0D69D}"/>
          </ac:spMkLst>
        </pc:spChg>
        <pc:spChg chg="mod">
          <ac:chgData name="Micha Engeser" userId="a533b431-da3e-471f-8983-fd723c6850d4" providerId="ADAL" clId="{05E83482-96C4-4B03-864C-FE5F129C6CDA}" dt="2023-11-27T15:55:40.236" v="3180" actId="20577"/>
          <ac:spMkLst>
            <pc:docMk/>
            <pc:sldMk cId="2961459844" sldId="285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24T15:38:55.430" v="2777" actId="313"/>
          <ac:spMkLst>
            <pc:docMk/>
            <pc:sldMk cId="2961459844" sldId="285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24T15:39:00.657" v="2786" actId="20577"/>
          <ac:spMkLst>
            <pc:docMk/>
            <pc:sldMk cId="2961459844" sldId="285"/>
            <ac:spMk id="7" creationId="{0AA3FE03-F79A-542E-C548-871038B6ADAD}"/>
          </ac:spMkLst>
        </pc:spChg>
        <pc:picChg chg="add">
          <ac:chgData name="Micha Engeser" userId="a533b431-da3e-471f-8983-fd723c6850d4" providerId="ADAL" clId="{05E83482-96C4-4B03-864C-FE5F129C6CDA}" dt="2023-12-01T12:58:01.639" v="3375" actId="22"/>
          <ac:picMkLst>
            <pc:docMk/>
            <pc:sldMk cId="2961459844" sldId="285"/>
            <ac:picMk id="3" creationId="{3228FD5D-5924-9876-43E6-734822CE9281}"/>
          </ac:picMkLst>
        </pc:picChg>
      </pc:sldChg>
      <pc:sldChg chg="modSp add del mod">
        <pc:chgData name="Micha Engeser" userId="a533b431-da3e-471f-8983-fd723c6850d4" providerId="ADAL" clId="{05E83482-96C4-4B03-864C-FE5F129C6CDA}" dt="2023-11-24T15:40:16.591" v="2815" actId="47"/>
        <pc:sldMkLst>
          <pc:docMk/>
          <pc:sldMk cId="2142755562" sldId="286"/>
        </pc:sldMkLst>
        <pc:spChg chg="mod">
          <ac:chgData name="Micha Engeser" userId="a533b431-da3e-471f-8983-fd723c6850d4" providerId="ADAL" clId="{05E83482-96C4-4B03-864C-FE5F129C6CDA}" dt="2023-11-24T15:39:52.146" v="2809" actId="20577"/>
          <ac:spMkLst>
            <pc:docMk/>
            <pc:sldMk cId="2142755562" sldId="286"/>
            <ac:spMk id="4" creationId="{00000000-0000-0000-0000-000000000000}"/>
          </ac:spMkLst>
        </pc:spChg>
      </pc:sldChg>
      <pc:sldChg chg="modSp add del mod ord setBg">
        <pc:chgData name="Micha Engeser" userId="a533b431-da3e-471f-8983-fd723c6850d4" providerId="ADAL" clId="{05E83482-96C4-4B03-864C-FE5F129C6CDA}" dt="2023-12-01T13:28:00.352" v="3664" actId="47"/>
        <pc:sldMkLst>
          <pc:docMk/>
          <pc:sldMk cId="3028571398" sldId="287"/>
        </pc:sldMkLst>
        <pc:spChg chg="mod">
          <ac:chgData name="Micha Engeser" userId="a533b431-da3e-471f-8983-fd723c6850d4" providerId="ADAL" clId="{05E83482-96C4-4B03-864C-FE5F129C6CDA}" dt="2023-12-01T10:53:51.140" v="3367" actId="20577"/>
          <ac:spMkLst>
            <pc:docMk/>
            <pc:sldMk cId="3028571398" sldId="287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27T15:56:54.761" v="3258" actId="20577"/>
          <ac:spMkLst>
            <pc:docMk/>
            <pc:sldMk cId="3028571398" sldId="287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27T15:57:07.581" v="3278" actId="20577"/>
          <ac:spMkLst>
            <pc:docMk/>
            <pc:sldMk cId="3028571398" sldId="287"/>
            <ac:spMk id="7" creationId="{0AA3FE03-F79A-542E-C548-871038B6ADAD}"/>
          </ac:spMkLst>
        </pc:spChg>
      </pc:sldChg>
      <pc:sldChg chg="delSp modSp add del mod ord">
        <pc:chgData name="Micha Engeser" userId="a533b431-da3e-471f-8983-fd723c6850d4" providerId="ADAL" clId="{05E83482-96C4-4B03-864C-FE5F129C6CDA}" dt="2023-11-27T15:57:25.828" v="3279" actId="47"/>
        <pc:sldMkLst>
          <pc:docMk/>
          <pc:sldMk cId="2894883524" sldId="288"/>
        </pc:sldMkLst>
        <pc:spChg chg="mod">
          <ac:chgData name="Micha Engeser" userId="a533b431-da3e-471f-8983-fd723c6850d4" providerId="ADAL" clId="{05E83482-96C4-4B03-864C-FE5F129C6CDA}" dt="2023-11-24T15:41:25.642" v="2876" actId="20577"/>
          <ac:spMkLst>
            <pc:docMk/>
            <pc:sldMk cId="2894883524" sldId="288"/>
            <ac:spMk id="4" creationId="{00000000-0000-0000-0000-000000000000}"/>
          </ac:spMkLst>
        </pc:spChg>
        <pc:spChg chg="del">
          <ac:chgData name="Micha Engeser" userId="a533b431-da3e-471f-8983-fd723c6850d4" providerId="ADAL" clId="{05E83482-96C4-4B03-864C-FE5F129C6CDA}" dt="2023-11-24T15:41:03.761" v="2852" actId="478"/>
          <ac:spMkLst>
            <pc:docMk/>
            <pc:sldMk cId="2894883524" sldId="288"/>
            <ac:spMk id="10" creationId="{C5729EE5-5FA4-70EA-75D0-5F1045B283EB}"/>
          </ac:spMkLst>
        </pc:spChg>
      </pc:sldChg>
      <pc:sldChg chg="addSp delSp modSp add mod setBg">
        <pc:chgData name="Micha Engeser" userId="a533b431-da3e-471f-8983-fd723c6850d4" providerId="ADAL" clId="{05E83482-96C4-4B03-864C-FE5F129C6CDA}" dt="2023-12-15T09:55:57.645" v="3808" actId="20577"/>
        <pc:sldMkLst>
          <pc:docMk/>
          <pc:sldMk cId="3615114323" sldId="288"/>
        </pc:sldMkLst>
        <pc:spChg chg="add mod">
          <ac:chgData name="Micha Engeser" userId="a533b431-da3e-471f-8983-fd723c6850d4" providerId="ADAL" clId="{05E83482-96C4-4B03-864C-FE5F129C6CDA}" dt="2023-12-15T09:55:57.645" v="3808" actId="20577"/>
          <ac:spMkLst>
            <pc:docMk/>
            <pc:sldMk cId="3615114323" sldId="288"/>
            <ac:spMk id="3" creationId="{EBC2AABB-8846-1FEC-24FE-2D1D9A673E7C}"/>
          </ac:spMkLst>
        </pc:spChg>
        <pc:spChg chg="mod">
          <ac:chgData name="Micha Engeser" userId="a533b431-da3e-471f-8983-fd723c6850d4" providerId="ADAL" clId="{05E83482-96C4-4B03-864C-FE5F129C6CDA}" dt="2023-12-01T13:28:46.262" v="3674" actId="20577"/>
          <ac:spMkLst>
            <pc:docMk/>
            <pc:sldMk cId="3615114323" sldId="288"/>
            <ac:spMk id="4" creationId="{00000000-0000-0000-0000-000000000000}"/>
          </ac:spMkLst>
        </pc:spChg>
        <pc:picChg chg="add del mod">
          <ac:chgData name="Micha Engeser" userId="a533b431-da3e-471f-8983-fd723c6850d4" providerId="ADAL" clId="{05E83482-96C4-4B03-864C-FE5F129C6CDA}" dt="2023-12-01T13:21:38.266" v="3485" actId="478"/>
          <ac:picMkLst>
            <pc:docMk/>
            <pc:sldMk cId="3615114323" sldId="288"/>
            <ac:picMk id="2" creationId="{F77FCE9B-A2D1-24AA-1A58-95D7DB722EB1}"/>
          </ac:picMkLst>
        </pc:picChg>
      </pc:sldChg>
      <pc:sldChg chg="addSp modSp add mod setBg">
        <pc:chgData name="Micha Engeser" userId="a533b431-da3e-471f-8983-fd723c6850d4" providerId="ADAL" clId="{05E83482-96C4-4B03-864C-FE5F129C6CDA}" dt="2023-12-15T10:50:16.873" v="3811" actId="20577"/>
        <pc:sldMkLst>
          <pc:docMk/>
          <pc:sldMk cId="2565728965" sldId="289"/>
        </pc:sldMkLst>
        <pc:spChg chg="mod">
          <ac:chgData name="Micha Engeser" userId="a533b431-da3e-471f-8983-fd723c6850d4" providerId="ADAL" clId="{05E83482-96C4-4B03-864C-FE5F129C6CDA}" dt="2023-12-15T10:50:16.873" v="3811" actId="20577"/>
          <ac:spMkLst>
            <pc:docMk/>
            <pc:sldMk cId="2565728965" sldId="289"/>
            <ac:spMk id="4" creationId="{00000000-0000-0000-0000-000000000000}"/>
          </ac:spMkLst>
        </pc:spChg>
        <pc:picChg chg="add mod modCrop">
          <ac:chgData name="Micha Engeser" userId="a533b431-da3e-471f-8983-fd723c6850d4" providerId="ADAL" clId="{05E83482-96C4-4B03-864C-FE5F129C6CDA}" dt="2023-12-01T13:25:56.968" v="3626" actId="1035"/>
          <ac:picMkLst>
            <pc:docMk/>
            <pc:sldMk cId="2565728965" sldId="289"/>
            <ac:picMk id="2" creationId="{CB505824-B206-4DFC-2B55-62AF7F83A0C4}"/>
          </ac:picMkLst>
        </pc:picChg>
      </pc:sldChg>
      <pc:sldChg chg="modSp new del mod">
        <pc:chgData name="Micha Engeser" userId="a533b431-da3e-471f-8983-fd723c6850d4" providerId="ADAL" clId="{05E83482-96C4-4B03-864C-FE5F129C6CDA}" dt="2023-11-27T15:49:53.491" v="3075" actId="680"/>
        <pc:sldMkLst>
          <pc:docMk/>
          <pc:sldMk cId="3057411897" sldId="289"/>
        </pc:sldMkLst>
        <pc:spChg chg="mod">
          <ac:chgData name="Micha Engeser" userId="a533b431-da3e-471f-8983-fd723c6850d4" providerId="ADAL" clId="{05E83482-96C4-4B03-864C-FE5F129C6CDA}" dt="2023-11-27T15:49:53.023" v="3074" actId="20577"/>
          <ac:spMkLst>
            <pc:docMk/>
            <pc:sldMk cId="3057411897" sldId="289"/>
            <ac:spMk id="2" creationId="{0AA1A579-8E24-A942-12FD-5AFAF96074FE}"/>
          </ac:spMkLst>
        </pc:spChg>
      </pc:sldChg>
      <pc:sldChg chg="new del">
        <pc:chgData name="Micha Engeser" userId="a533b431-da3e-471f-8983-fd723c6850d4" providerId="ADAL" clId="{05E83482-96C4-4B03-864C-FE5F129C6CDA}" dt="2023-11-27T15:46:34.294" v="3035" actId="47"/>
        <pc:sldMkLst>
          <pc:docMk/>
          <pc:sldMk cId="3341552701" sldId="289"/>
        </pc:sldMkLst>
      </pc:sldChg>
      <pc:sldChg chg="addSp modSp add mod setBg">
        <pc:chgData name="Micha Engeser" userId="a533b431-da3e-471f-8983-fd723c6850d4" providerId="ADAL" clId="{05E83482-96C4-4B03-864C-FE5F129C6CDA}" dt="2023-12-01T13:29:02.735" v="3678" actId="20577"/>
        <pc:sldMkLst>
          <pc:docMk/>
          <pc:sldMk cId="193223339" sldId="290"/>
        </pc:sldMkLst>
        <pc:spChg chg="mod">
          <ac:chgData name="Micha Engeser" userId="a533b431-da3e-471f-8983-fd723c6850d4" providerId="ADAL" clId="{05E83482-96C4-4B03-864C-FE5F129C6CDA}" dt="2023-12-01T13:29:02.735" v="3678" actId="20577"/>
          <ac:spMkLst>
            <pc:docMk/>
            <pc:sldMk cId="193223339" sldId="290"/>
            <ac:spMk id="4" creationId="{00000000-0000-0000-0000-000000000000}"/>
          </ac:spMkLst>
        </pc:spChg>
        <pc:picChg chg="add mod">
          <ac:chgData name="Micha Engeser" userId="a533b431-da3e-471f-8983-fd723c6850d4" providerId="ADAL" clId="{05E83482-96C4-4B03-864C-FE5F129C6CDA}" dt="2023-12-01T13:26:04.918" v="3631" actId="1037"/>
          <ac:picMkLst>
            <pc:docMk/>
            <pc:sldMk cId="193223339" sldId="290"/>
            <ac:picMk id="2" creationId="{21B2A327-0C87-87EE-7943-D8A7CD79453F}"/>
          </ac:picMkLst>
        </pc:picChg>
      </pc:sldChg>
      <pc:sldChg chg="addSp delSp modSp add mod setBg">
        <pc:chgData name="Micha Engeser" userId="a533b431-da3e-471f-8983-fd723c6850d4" providerId="ADAL" clId="{05E83482-96C4-4B03-864C-FE5F129C6CDA}" dt="2023-12-01T13:30:23.298" v="3697" actId="20577"/>
        <pc:sldMkLst>
          <pc:docMk/>
          <pc:sldMk cId="934964708" sldId="291"/>
        </pc:sldMkLst>
        <pc:spChg chg="add del">
          <ac:chgData name="Micha Engeser" userId="a533b431-da3e-471f-8983-fd723c6850d4" providerId="ADAL" clId="{05E83482-96C4-4B03-864C-FE5F129C6CDA}" dt="2023-12-01T13:26:13.463" v="3633" actId="22"/>
          <ac:spMkLst>
            <pc:docMk/>
            <pc:sldMk cId="934964708" sldId="291"/>
            <ac:spMk id="3" creationId="{963E63D4-140A-E193-6A62-9A456EF1BE40}"/>
          </ac:spMkLst>
        </pc:spChg>
        <pc:spChg chg="mod">
          <ac:chgData name="Micha Engeser" userId="a533b431-da3e-471f-8983-fd723c6850d4" providerId="ADAL" clId="{05E83482-96C4-4B03-864C-FE5F129C6CDA}" dt="2023-12-01T13:30:23.298" v="3697" actId="20577"/>
          <ac:spMkLst>
            <pc:docMk/>
            <pc:sldMk cId="934964708" sldId="291"/>
            <ac:spMk id="4" creationId="{00000000-0000-0000-0000-000000000000}"/>
          </ac:spMkLst>
        </pc:spChg>
        <pc:spChg chg="add mod">
          <ac:chgData name="Micha Engeser" userId="a533b431-da3e-471f-8983-fd723c6850d4" providerId="ADAL" clId="{05E83482-96C4-4B03-864C-FE5F129C6CDA}" dt="2023-12-01T13:26:53.920" v="3655" actId="404"/>
          <ac:spMkLst>
            <pc:docMk/>
            <pc:sldMk cId="934964708" sldId="291"/>
            <ac:spMk id="5" creationId="{3CF3C99D-19DD-3133-D3C1-E45D03C8E237}"/>
          </ac:spMkLst>
        </pc:spChg>
        <pc:picChg chg="mod">
          <ac:chgData name="Micha Engeser" userId="a533b431-da3e-471f-8983-fd723c6850d4" providerId="ADAL" clId="{05E83482-96C4-4B03-864C-FE5F129C6CDA}" dt="2023-12-01T13:30:04.089" v="3696" actId="1076"/>
          <ac:picMkLst>
            <pc:docMk/>
            <pc:sldMk cId="934964708" sldId="291"/>
            <ac:picMk id="8" creationId="{F9D93483-E00C-4B3D-0016-4FAE33DDA13F}"/>
          </ac:picMkLst>
        </pc:picChg>
      </pc:sldChg>
      <pc:sldChg chg="add del setBg">
        <pc:chgData name="Micha Engeser" userId="a533b431-da3e-471f-8983-fd723c6850d4" providerId="ADAL" clId="{05E83482-96C4-4B03-864C-FE5F129C6CDA}" dt="2023-12-01T13:25:12.465" v="3603" actId="47"/>
        <pc:sldMkLst>
          <pc:docMk/>
          <pc:sldMk cId="180849175" sldId="292"/>
        </pc:sldMkLst>
      </pc:sldChg>
      <pc:sldMasterChg chg="setBg modSldLayout">
        <pc:chgData name="Micha Engeser" userId="a533b431-da3e-471f-8983-fd723c6850d4" providerId="ADAL" clId="{05E83482-96C4-4B03-864C-FE5F129C6CDA}" dt="2023-12-01T13:27:51.192" v="3661"/>
        <pc:sldMasterMkLst>
          <pc:docMk/>
          <pc:sldMasterMk cId="2501080194" sldId="2147483648"/>
        </pc:sldMasterMkLst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1179424929" sldId="2147483649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3049319075" sldId="2147483650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2584939518" sldId="2147483651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437131364" sldId="2147483652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4158476841" sldId="2147483653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1582732304" sldId="2147483654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3702143730" sldId="2147483655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1019582572" sldId="2147483656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1689622766" sldId="2147483657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1247629813" sldId="2147483658"/>
          </pc:sldLayoutMkLst>
        </pc:sldLayoutChg>
        <pc:sldLayoutChg chg="setBg">
          <pc:chgData name="Micha Engeser" userId="a533b431-da3e-471f-8983-fd723c6850d4" providerId="ADAL" clId="{05E83482-96C4-4B03-864C-FE5F129C6CDA}" dt="2023-12-01T13:27:51.192" v="3661"/>
          <pc:sldLayoutMkLst>
            <pc:docMk/>
            <pc:sldMasterMk cId="2501080194" sldId="2147483648"/>
            <pc:sldLayoutMk cId="3028690459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2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2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9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1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3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3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7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3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8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C6ACB-8DF6-1449-BE97-CA8D947F79D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8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57534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the experiment!</a:t>
            </a:r>
          </a:p>
          <a:p>
            <a:r>
              <a:rPr lang="en-US" sz="2400" dirty="0"/>
              <a:t>You will perform a </a:t>
            </a:r>
            <a:r>
              <a:rPr lang="en-US" sz="2400" b="1" dirty="0"/>
              <a:t>similarity rating.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Each trial we will present you with pairs of line drawings depicting </a:t>
            </a:r>
            <a:r>
              <a:rPr lang="en-US" sz="2400" b="1" dirty="0"/>
              <a:t>bathrooms</a:t>
            </a:r>
            <a:r>
              <a:rPr lang="en-US" sz="2400" dirty="0"/>
              <a:t>. Your task is to rate how similar the two images are in respect to their </a:t>
            </a:r>
            <a:r>
              <a:rPr lang="en-US" sz="2400" b="1" dirty="0"/>
              <a:t>content</a:t>
            </a:r>
            <a:r>
              <a:rPr lang="en-US" sz="2400" dirty="0"/>
              <a:t> or their </a:t>
            </a:r>
            <a:r>
              <a:rPr lang="en-US" sz="2400" b="1" dirty="0"/>
              <a:t>drawing style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space to continue </a:t>
            </a:r>
          </a:p>
          <a:p>
            <a:r>
              <a:rPr lang="en-US" sz="2400" dirty="0"/>
              <a:t> </a:t>
            </a:r>
          </a:p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F22546-8DDC-F6F4-3646-3C474562A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1304" y="3530051"/>
            <a:ext cx="2706782" cy="2029095"/>
          </a:xfrm>
          <a:prstGeom prst="rect">
            <a:avLst/>
          </a:prstGeom>
          <a:ln w="28575">
            <a:solidFill>
              <a:srgbClr val="FF66FF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095D0F-73D0-2DB2-C177-72C81F4A4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4931" y="3527841"/>
            <a:ext cx="2709730" cy="2031305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99312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693646-45FE-0F42-CF19-45FBA80FC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C8D411-2995-6D10-A046-04305ED2D55B}"/>
              </a:ext>
            </a:extLst>
          </p:cNvPr>
          <p:cNvSpPr txBox="1"/>
          <p:nvPr/>
        </p:nvSpPr>
        <p:spPr>
          <a:xfrm>
            <a:off x="2178287" y="57534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the experiment!</a:t>
            </a:r>
          </a:p>
          <a:p>
            <a:r>
              <a:rPr lang="en-US" sz="2400" dirty="0"/>
              <a:t>You will perform a </a:t>
            </a:r>
            <a:r>
              <a:rPr lang="en-US" sz="2400" b="1" dirty="0"/>
              <a:t>similarity rating.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Each trial we will present you with pairs of line drawings depicting </a:t>
            </a:r>
            <a:r>
              <a:rPr lang="en-US" sz="2400" b="1" dirty="0"/>
              <a:t>kitchens</a:t>
            </a:r>
            <a:r>
              <a:rPr lang="en-US" sz="2400" dirty="0"/>
              <a:t>. Your task is to rate how similar the two images are in respect to their </a:t>
            </a:r>
            <a:r>
              <a:rPr lang="en-US" sz="2400" b="1" dirty="0"/>
              <a:t>content</a:t>
            </a:r>
            <a:r>
              <a:rPr lang="en-US" sz="2400" dirty="0"/>
              <a:t> or their </a:t>
            </a:r>
            <a:r>
              <a:rPr lang="en-US" sz="2400" b="1" dirty="0"/>
              <a:t>drawing style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space to continue </a:t>
            </a:r>
          </a:p>
          <a:p>
            <a:r>
              <a:rPr lang="en-US" sz="2400" dirty="0"/>
              <a:t> </a:t>
            </a:r>
          </a:p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77EBCA-D5C6-D4B7-9F75-C186DBA85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1304" y="3530051"/>
            <a:ext cx="2706781" cy="2029095"/>
          </a:xfrm>
          <a:prstGeom prst="rect">
            <a:avLst/>
          </a:prstGeom>
          <a:ln w="28575">
            <a:solidFill>
              <a:srgbClr val="FF66FF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332704-139E-7BC4-525A-BBB074AA9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4931" y="3527841"/>
            <a:ext cx="2709729" cy="2031305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19926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798998-DF7E-1757-6D3D-BC4F4C92E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800227-1345-6B69-502C-7136B1F0E182}"/>
              </a:ext>
            </a:extLst>
          </p:cNvPr>
          <p:cNvSpPr txBox="1"/>
          <p:nvPr/>
        </p:nvSpPr>
        <p:spPr>
          <a:xfrm>
            <a:off x="2139890" y="575342"/>
            <a:ext cx="7912217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rating the </a:t>
            </a:r>
            <a:r>
              <a:rPr lang="en-US" sz="2400" b="1" dirty="0"/>
              <a:t>content</a:t>
            </a:r>
            <a:r>
              <a:rPr lang="en-US" sz="2400" dirty="0"/>
              <a:t> of the two images, please judge how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similar the rooms are that the drawers indented to 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depictIn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in terms of objects and their configuration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  <a:p>
            <a:endParaRPr lang="en-US" sz="2400" dirty="0"/>
          </a:p>
          <a:p>
            <a:r>
              <a:rPr lang="en-US" sz="2400" dirty="0"/>
              <a:t>For this rating, try to ignore the drawing style and ability of drawer.</a:t>
            </a:r>
          </a:p>
          <a:p>
            <a:endParaRPr lang="en-US" sz="2400" dirty="0"/>
          </a:p>
          <a:p>
            <a:r>
              <a:rPr lang="en-US" sz="2400" dirty="0"/>
              <a:t>Please click on the number that best represents your rating on a scale like below  (</a:t>
            </a:r>
            <a:r>
              <a:rPr lang="en-US" sz="2400" b="1" dirty="0"/>
              <a:t>1 – not similar at all, 7 – very similar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Try to use the full scale from 1 to 7 during the experiment.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space to continue </a:t>
            </a:r>
          </a:p>
          <a:p>
            <a:r>
              <a:rPr lang="en-US" sz="2400" dirty="0"/>
              <a:t> </a:t>
            </a:r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DD1683-8374-635F-4D8B-0CC27648E5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963" b="29821"/>
          <a:stretch/>
        </p:blipFill>
        <p:spPr>
          <a:xfrm>
            <a:off x="2139890" y="3578156"/>
            <a:ext cx="7912217" cy="162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7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D513F8-E9FA-7887-7397-A0777D01D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90D11C-E124-23F9-F48D-5118D8B58456}"/>
              </a:ext>
            </a:extLst>
          </p:cNvPr>
          <p:cNvSpPr txBox="1"/>
          <p:nvPr/>
        </p:nvSpPr>
        <p:spPr>
          <a:xfrm>
            <a:off x="2139890" y="575342"/>
            <a:ext cx="791221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rating the </a:t>
            </a:r>
            <a:r>
              <a:rPr lang="en-US" sz="2400" b="1" dirty="0"/>
              <a:t>drawing style</a:t>
            </a:r>
            <a:r>
              <a:rPr lang="en-US" sz="2400" dirty="0"/>
              <a:t> of the two images, please judge how similar the drawings are in respect to the style the drawer chose or the general drawing ability of the drawer.</a:t>
            </a:r>
          </a:p>
          <a:p>
            <a:endParaRPr lang="en-US" sz="2400" dirty="0"/>
          </a:p>
          <a:p>
            <a:r>
              <a:rPr lang="en-US" sz="2400" dirty="0"/>
              <a:t>For this rating, try to ignore the content of the drawing.</a:t>
            </a:r>
          </a:p>
          <a:p>
            <a:endParaRPr lang="en-US" sz="2400" dirty="0"/>
          </a:p>
          <a:p>
            <a:r>
              <a:rPr lang="en-US" sz="2400" dirty="0"/>
              <a:t>Please click on the number that best represents your rating on a scale like below  (</a:t>
            </a:r>
            <a:r>
              <a:rPr lang="en-US" sz="2400" b="1" dirty="0"/>
              <a:t>1 – not similar at all, 7 – very similar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Try to use the full scale from 1 to 7 during the experiment.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space to continue </a:t>
            </a:r>
          </a:p>
          <a:p>
            <a:r>
              <a:rPr lang="en-US" sz="2400" dirty="0"/>
              <a:t> </a:t>
            </a:r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EACF66-F9F8-5A44-8F00-DA42802080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493" b="5291"/>
          <a:stretch/>
        </p:blipFill>
        <p:spPr>
          <a:xfrm>
            <a:off x="2249242" y="3707003"/>
            <a:ext cx="7693512" cy="158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87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188520"/>
            <a:ext cx="7774486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you provided your ratings, please press space to confirm your selection.</a:t>
            </a:r>
          </a:p>
          <a:p>
            <a:endParaRPr lang="en-US" sz="2400" dirty="0"/>
          </a:p>
          <a:p>
            <a:r>
              <a:rPr lang="en-US" sz="2400" dirty="0"/>
              <a:t>The experiment is divided in 6 blocks. Each block will last about 7 min. You will be able to rest between blocks.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Please do your best to remain focused and alert.</a:t>
            </a:r>
          </a:p>
          <a:p>
            <a:endParaRPr lang="en-US" sz="2400" dirty="0"/>
          </a:p>
          <a:p>
            <a:r>
              <a:rPr lang="en-US" sz="2400" dirty="0"/>
              <a:t>If you need a break, or have any questions, do not hesitate to ask the experimenter.</a:t>
            </a:r>
          </a:p>
          <a:p>
            <a:endParaRPr lang="en-US" sz="2400" dirty="0"/>
          </a:p>
          <a:p>
            <a:r>
              <a:rPr lang="en-US" sz="2400" dirty="0"/>
              <a:t>We will start with a few practice trials, and you will have a chance to ask questions before starting the experiment.</a:t>
            </a:r>
          </a:p>
          <a:p>
            <a:r>
              <a:rPr lang="en-US" sz="2400" b="1" dirty="0"/>
              <a:t>Good luck!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space to start the practice trials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7402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Microsoft Office PowerPoint</Application>
  <PresentationFormat>Widescreen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Liad Mudrik</dc:creator>
  <cp:lastModifiedBy>Micha Engeser</cp:lastModifiedBy>
  <cp:revision>41</cp:revision>
  <dcterms:created xsi:type="dcterms:W3CDTF">2019-02-20T05:57:35Z</dcterms:created>
  <dcterms:modified xsi:type="dcterms:W3CDTF">2024-03-05T14:10:05Z</dcterms:modified>
</cp:coreProperties>
</file>