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7" r:id="rId5"/>
    <p:sldId id="278" r:id="rId6"/>
    <p:sldId id="270" r:id="rId7"/>
    <p:sldId id="282" r:id="rId8"/>
    <p:sldId id="283" r:id="rId9"/>
    <p:sldId id="285" r:id="rId10"/>
    <p:sldId id="28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64"/>
            <p14:sldId id="262"/>
          </p14:sldIdLst>
        </p14:section>
        <p14:section name="Rating" id="{2756EDD5-CD0B-4264-8D67-4228FD9D0AE9}">
          <p14:sldIdLst>
            <p14:sldId id="277"/>
            <p14:sldId id="278"/>
            <p14:sldId id="270"/>
            <p14:sldId id="282"/>
            <p14:sldId id="283"/>
            <p14:sldId id="285"/>
            <p14:sldId id="28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3482-96C4-4B03-864C-FE5F129C6CDA}" v="243" dt="2023-11-27T15:49:5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04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undo custSel addSld delSld modSld sldOrd addSection modSection">
      <pc:chgData name="Micha Engeser" userId="a533b431-da3e-471f-8983-fd723c6850d4" providerId="ADAL" clId="{05E83482-96C4-4B03-864C-FE5F129C6CDA}" dt="2023-11-27T15:57:25.828" v="3279" actId="47"/>
      <pc:docMkLst>
        <pc:docMk/>
      </pc:docMkLst>
      <pc:sldChg chg="addSp delSp modSp mod modClrScheme chgLayout">
        <pc:chgData name="Micha Engeser" userId="a533b431-da3e-471f-8983-fd723c6850d4" providerId="ADAL" clId="{05E83482-96C4-4B03-864C-FE5F129C6CDA}" dt="2023-11-27T15:51:38" v="3083" actId="478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">
          <ac:chgData name="Micha Engeser" userId="a533b431-da3e-471f-8983-fd723c6850d4" providerId="ADAL" clId="{05E83482-96C4-4B03-864C-FE5F129C6CDA}" dt="2023-11-27T15:45:21.831" v="3031" actId="2057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">
        <pc:chgData name="Micha Engeser" userId="a533b431-da3e-471f-8983-fd723c6850d4" providerId="ADAL" clId="{05E83482-96C4-4B03-864C-FE5F129C6CDA}" dt="2023-11-27T15:46:23.137" v="3033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">
        <pc:chgData name="Micha Engeser" userId="a533b431-da3e-471f-8983-fd723c6850d4" providerId="ADAL" clId="{05E83482-96C4-4B03-864C-FE5F129C6CDA}" dt="2023-11-27T15:52:06.887" v="3085" actId="20577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3" creationId="{203BE947-F453-4732-6E5E-DE77E119B2E2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7T15:54:26.116" v="3147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mod">
          <ac:chgData name="Micha Engeser" userId="a533b431-da3e-471f-8983-fd723c6850d4" providerId="ADAL" clId="{05E83482-96C4-4B03-864C-FE5F129C6CDA}" dt="2023-11-27T15:54:26.116" v="3147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6" creationId="{3CE7954B-586E-187C-6981-41C0CDD41E16}"/>
          </ac:spMkLst>
        </pc:spChg>
        <pc:spChg chg="add 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14:21.553" v="2114" actId="1036"/>
          <ac:picMkLst>
            <pc:docMk/>
            <pc:sldMk cId="2338977154" sldId="270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14:21.553" v="2114" actId="1036"/>
          <ac:cxnSpMkLst>
            <pc:docMk/>
            <pc:sldMk cId="2338977154" sldId="270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14:21.553" v="2114" actId="1036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">
        <pc:chgData name="Micha Engeser" userId="a533b431-da3e-471f-8983-fd723c6850d4" providerId="ADAL" clId="{05E83482-96C4-4B03-864C-FE5F129C6CDA}" dt="2023-11-27T15:44:14.080" v="3028" actId="20577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">
        <pc:chgData name="Micha Engeser" userId="a533b431-da3e-471f-8983-fd723c6850d4" providerId="ADAL" clId="{05E83482-96C4-4B03-864C-FE5F129C6CDA}" dt="2023-11-27T15:52:20.739" v="3088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1-27T15:52:20.739" v="3088" actId="20577"/>
          <ac:spMkLst>
            <pc:docMk/>
            <pc:sldMk cId="4137375922" sldId="277"/>
            <ac:spMk id="4" creationId="{00000000-0000-0000-0000-000000000000}"/>
          </ac:spMkLst>
        </pc:sp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">
        <pc:chgData name="Micha Engeser" userId="a533b431-da3e-471f-8983-fd723c6850d4" providerId="ADAL" clId="{05E83482-96C4-4B03-864C-FE5F129C6CDA}" dt="2023-11-27T15:52:43.493" v="3091" actId="20577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1-27T15:52:43.493" v="3091" actId="20577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7T15:54:11.980" v="3135" actId="2057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</pc:sldChg>
      <pc:sldChg chg="modSp add mod">
        <pc:chgData name="Micha Engeser" userId="a533b431-da3e-471f-8983-fd723c6850d4" providerId="ADAL" clId="{05E83482-96C4-4B03-864C-FE5F129C6CDA}" dt="2023-11-27T15:54:39.407" v="3157" actId="2057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1-27T15:54:39.407" v="3157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7T15:55:40.236" v="3180" actId="2057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mod ord">
        <pc:chgData name="Micha Engeser" userId="a533b431-da3e-471f-8983-fd723c6850d4" providerId="ADAL" clId="{05E83482-96C4-4B03-864C-FE5F129C6CDA}" dt="2023-11-27T15:57:07.581" v="3278" actId="2057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1-27T15:57:03.018" v="3271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categorization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 or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a very short time. Your task is to discriminate whether a presented images is a kitchen or a bathroom.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3531767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0" y="3532361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visual complexity.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complexity in the appearance of the presented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complex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simple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complex</a:t>
            </a:r>
          </a:p>
        </p:txBody>
      </p:sp>
    </p:spTree>
    <p:extLst>
      <p:ext uri="{BB962C8B-B14F-4D97-AF65-F5344CB8AC3E}">
        <p14:creationId xmlns:p14="http://schemas.microsoft.com/office/powerpoint/2010/main" val="302857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 blocks. Each block will last about 3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kitchen.</a:t>
            </a:r>
          </a:p>
          <a:p>
            <a:endParaRPr lang="en-US" sz="2400" dirty="0"/>
          </a:p>
          <a:p>
            <a:r>
              <a:rPr lang="en-US" sz="2400" dirty="0"/>
              <a:t>When you see a </a:t>
            </a:r>
            <a:r>
              <a:rPr lang="en-US" sz="2400" b="1" dirty="0"/>
              <a:t>bathroom press the “J” button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respond as quickly and as accurately as possible. After each block you will receive feedback on your accuracy.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344037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3976571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480699" y="4119237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3976571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108486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414968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423429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24 blocks. Each block will last about 2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. The images will be shown for 1.5 seconds. Your task is to rate your personal experience of the image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429000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73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1.5 seconds. Your task is to rate your personal experience of the image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336458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33551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typicality.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is a typical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of 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category (kitchen/bathroom).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typical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atypical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3063213" y="4687553"/>
            <a:ext cx="988796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atypical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988796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typical</a:t>
            </a:r>
          </a:p>
        </p:txBody>
      </p:sp>
    </p:spTree>
    <p:extLst>
      <p:ext uri="{BB962C8B-B14F-4D97-AF65-F5344CB8AC3E}">
        <p14:creationId xmlns:p14="http://schemas.microsoft.com/office/powerpoint/2010/main" val="23389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familiarity.</a:t>
            </a:r>
          </a:p>
          <a:p>
            <a:endParaRPr lang="en-US" sz="2400" b="1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</a:t>
            </a:r>
            <a:r>
              <a:rPr lang="en-US" sz="2400" dirty="0"/>
              <a:t>resembles places you have lived in or where you spent a substantial amount of time during your life. 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familiar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unfamiliar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741929" y="4687553"/>
            <a:ext cx="1310080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unfamiliar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196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aesthetic attractiveness.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aesthetic appeal of the presented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aesthetic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unaesthetic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unaesthetic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aesthetic</a:t>
            </a:r>
          </a:p>
        </p:txBody>
      </p:sp>
    </p:spTree>
    <p:extLst>
      <p:ext uri="{BB962C8B-B14F-4D97-AF65-F5344CB8AC3E}">
        <p14:creationId xmlns:p14="http://schemas.microsoft.com/office/powerpoint/2010/main" val="140037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usability.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Please 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e your personal judgment on the usability/practicability presented scene i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 you were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to interact with </a:t>
            </a:r>
            <a:r>
              <a:rPr lang="en-US" altLang="en-US" sz="2400" dirty="0">
                <a:solidFill>
                  <a:srgbClr val="0F0F0F"/>
                </a:solidFill>
              </a:rPr>
              <a:t>it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practical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unpractical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unpractical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practical</a:t>
            </a:r>
          </a:p>
        </p:txBody>
      </p:sp>
    </p:spTree>
    <p:extLst>
      <p:ext uri="{BB962C8B-B14F-4D97-AF65-F5344CB8AC3E}">
        <p14:creationId xmlns:p14="http://schemas.microsoft.com/office/powerpoint/2010/main" val="296145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2023-11-27T15:57:26Z</dcterms:modified>
</cp:coreProperties>
</file>