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7" dt="2024-03-08T12:34:01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12T16:29:23.158" v="1811" actId="20577"/>
      <pc:docMkLst>
        <pc:docMk/>
      </pc:docMkLst>
      <pc:sldChg chg="modSp mod ord setBg">
        <pc:chgData name="Micha Engeser" userId="a533b431-da3e-471f-8983-fd723c6850d4" providerId="ADAL" clId="{7692739D-31C8-4023-A58F-6098F62F4DAF}" dt="2024-03-05T13:16:31.303" v="1445" actId="20577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5T13:16:31.303" v="1445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12T16:29:23.158" v="1811" actId="20577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12T16:29:23.158" v="181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8T12:34:00.865" v="1643" actId="207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8T12:34:00.865" v="1643" actId="207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add del mod">
          <ac:chgData name="Micha Engeser" userId="a533b431-da3e-471f-8983-fd723c6850d4" providerId="ADAL" clId="{7692739D-31C8-4023-A58F-6098F62F4DAF}" dt="2024-03-07T10:38:04.677" v="1612" actId="478"/>
          <ac:picMkLst>
            <pc:docMk/>
            <pc:sldMk cId="489475237" sldId="292"/>
            <ac:picMk id="2" creationId="{A2C48F57-1FE9-F2A5-AF27-C556518B5E2C}"/>
          </ac:picMkLst>
        </pc:picChg>
        <pc:picChg chg="add del mod">
          <ac:chgData name="Micha Engeser" userId="a533b431-da3e-471f-8983-fd723c6850d4" providerId="ADAL" clId="{7692739D-31C8-4023-A58F-6098F62F4DAF}" dt="2024-03-05T14:47:06.518" v="1580" actId="478"/>
          <ac:picMkLst>
            <pc:docMk/>
            <pc:sldMk cId="489475237" sldId="292"/>
            <ac:picMk id="2" creationId="{ACAF26AA-A82D-7CDA-AD93-E363591A768D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mod modCrop">
          <ac:chgData name="Micha Engeser" userId="a533b431-da3e-471f-8983-fd723c6850d4" providerId="ADAL" clId="{7692739D-31C8-4023-A58F-6098F62F4DAF}" dt="2024-03-07T10:39:02.246" v="1637" actId="1076"/>
          <ac:picMkLst>
            <pc:docMk/>
            <pc:sldMk cId="489475237" sldId="292"/>
            <ac:picMk id="6" creationId="{4248EA25-CB97-2D54-DC75-E2359EFEE2AD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del mod modCrop">
          <ac:chgData name="Micha Engeser" userId="a533b431-da3e-471f-8983-fd723c6850d4" providerId="ADAL" clId="{7692739D-31C8-4023-A58F-6098F62F4DAF}" dt="2024-03-07T10:38:56.724" v="1635" actId="478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addSp delSp modSp add mod ord setBg">
        <pc:chgData name="Micha Engeser" userId="a533b431-da3e-471f-8983-fd723c6850d4" providerId="ADAL" clId="{7692739D-31C8-4023-A58F-6098F62F4DAF}" dt="2024-03-08T12:34:05.380" v="1645" actId="207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8T12:34:05.380" v="1645" actId="207"/>
          <ac:spMkLst>
            <pc:docMk/>
            <pc:sldMk cId="3875687140" sldId="294"/>
            <ac:spMk id="4" creationId="{CF90D11C-E124-23F9-F48D-5118D8B58456}"/>
          </ac:spMkLst>
        </pc:spChg>
        <pc:picChg chg="add del mod modCrop">
          <ac:chgData name="Micha Engeser" userId="a533b431-da3e-471f-8983-fd723c6850d4" providerId="ADAL" clId="{7692739D-31C8-4023-A58F-6098F62F4DAF}" dt="2024-03-07T10:36:56.904" v="1598" actId="21"/>
          <ac:picMkLst>
            <pc:docMk/>
            <pc:sldMk cId="3875687140" sldId="294"/>
            <ac:picMk id="3" creationId="{54E1D6A6-3DAC-E088-C1CB-AB8B1235B9CD}"/>
          </ac:picMkLst>
        </pc:picChg>
        <pc:picChg chg="add mod modCrop">
          <ac:chgData name="Micha Engeser" userId="a533b431-da3e-471f-8983-fd723c6850d4" providerId="ADAL" clId="{7692739D-31C8-4023-A58F-6098F62F4DAF}" dt="2024-03-07T10:37:54.599" v="1608" actId="1076"/>
          <ac:picMkLst>
            <pc:docMk/>
            <pc:sldMk cId="3875687140" sldId="294"/>
            <ac:picMk id="5" creationId="{54E1D6A6-3DAC-E088-C1CB-AB8B1235B9CD}"/>
          </ac:picMkLst>
        </pc:picChg>
        <pc:picChg chg="add del mod">
          <ac:chgData name="Micha Engeser" userId="a533b431-da3e-471f-8983-fd723c6850d4" providerId="ADAL" clId="{7692739D-31C8-4023-A58F-6098F62F4DAF}" dt="2024-03-07T10:37:59.876" v="1610" actId="21"/>
          <ac:picMkLst>
            <pc:docMk/>
            <pc:sldMk cId="3875687140" sldId="294"/>
            <ac:picMk id="6" creationId="{4248EA25-CB97-2D54-DC75-E2359EFEE2AD}"/>
          </ac:picMkLst>
        </pc:picChg>
        <pc:picChg chg="del mod modCrop">
          <ac:chgData name="Micha Engeser" userId="a533b431-da3e-471f-8983-fd723c6850d4" providerId="ADAL" clId="{7692739D-31C8-4023-A58F-6098F62F4DAF}" dt="2024-03-07T10:37:52.414" v="1607" actId="478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5T13:16:53.989" v="1446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5T13:16:53.989" v="1446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similar the depicted rooms are. Focus on the drawn </a:t>
            </a:r>
            <a:r>
              <a:rPr lang="en-US" sz="2400" b="0" i="0" dirty="0">
                <a:effectLst/>
                <a:latin typeface="Söhne"/>
              </a:rPr>
              <a:t>objects and their configuration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8EA25-CB97-2D54-DC75-E2359EFEE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9" b="45634"/>
          <a:stretch/>
        </p:blipFill>
        <p:spPr>
          <a:xfrm>
            <a:off x="2481742" y="3747684"/>
            <a:ext cx="7228512" cy="14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D6A6-3DAC-E088-C1CB-AB8B1235B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38" b="6799"/>
          <a:stretch/>
        </p:blipFill>
        <p:spPr>
          <a:xfrm>
            <a:off x="2481742" y="3773084"/>
            <a:ext cx="7228512" cy="15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have provided your ratings, please press space to confirm your selection. You should take around 3-4 seconds for each pair of drawings.</a:t>
            </a:r>
          </a:p>
          <a:p>
            <a:endParaRPr lang="en-US" sz="2400" dirty="0"/>
          </a:p>
          <a:p>
            <a:r>
              <a:rPr lang="en-US" sz="2400" dirty="0"/>
              <a:t>The experiment is divided into 10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r>
              <a:rPr lang="en-US" sz="2400" dirty="0"/>
              <a:t>There is no time pressure.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have any questions, please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2024-03-12T16:29:29Z</dcterms:modified>
</cp:coreProperties>
</file>