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2" r:id="rId4"/>
    <p:sldId id="29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95"/>
            <p14:sldId id="292"/>
            <p14:sldId id="29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808080"/>
    <a:srgbClr val="FF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2739D-31C8-4023-A58F-6098F62F4DAF}" v="22" dt="2024-03-05T14:46:54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7692739D-31C8-4023-A58F-6098F62F4DAF}"/>
    <pc:docChg chg="undo custSel addSld delSld modSld sldOrd delSection modSection">
      <pc:chgData name="Micha Engeser" userId="a533b431-da3e-471f-8983-fd723c6850d4" providerId="ADAL" clId="{7692739D-31C8-4023-A58F-6098F62F4DAF}" dt="2024-03-05T14:47:46.963" v="1593" actId="1036"/>
      <pc:docMkLst>
        <pc:docMk/>
      </pc:docMkLst>
      <pc:sldChg chg="modSp mod ord setBg">
        <pc:chgData name="Micha Engeser" userId="a533b431-da3e-471f-8983-fd723c6850d4" providerId="ADAL" clId="{7692739D-31C8-4023-A58F-6098F62F4DAF}" dt="2024-03-05T13:16:31.303" v="1445" actId="20577"/>
        <pc:sldMkLst>
          <pc:docMk/>
          <pc:sldMk cId="3993129042" sldId="256"/>
        </pc:sldMkLst>
        <pc:spChg chg="mod">
          <ac:chgData name="Micha Engeser" userId="a533b431-da3e-471f-8983-fd723c6850d4" providerId="ADAL" clId="{7692739D-31C8-4023-A58F-6098F62F4DAF}" dt="2024-03-05T13:16:31.303" v="1445" actId="20577"/>
          <ac:spMkLst>
            <pc:docMk/>
            <pc:sldMk cId="3993129042" sldId="256"/>
            <ac:spMk id="4" creationId="{00000000-0000-0000-0000-000000000000}"/>
          </ac:spMkLst>
        </pc:spChg>
        <pc:picChg chg="mod">
          <ac:chgData name="Micha Engeser" userId="a533b431-da3e-471f-8983-fd723c6850d4" providerId="ADAL" clId="{7692739D-31C8-4023-A58F-6098F62F4DAF}" dt="2024-03-01T10:39:04.580" v="219" actId="14826"/>
          <ac:picMkLst>
            <pc:docMk/>
            <pc:sldMk cId="3993129042" sldId="256"/>
            <ac:picMk id="2" creationId="{9DF22546-8DDC-F6F4-3646-3C474562AB71}"/>
          </ac:picMkLst>
        </pc:picChg>
        <pc:picChg chg="mod">
          <ac:chgData name="Micha Engeser" userId="a533b431-da3e-471f-8983-fd723c6850d4" providerId="ADAL" clId="{7692739D-31C8-4023-A58F-6098F62F4DAF}" dt="2024-03-01T10:48:58.086" v="241" actId="14826"/>
          <ac:picMkLst>
            <pc:docMk/>
            <pc:sldMk cId="3993129042" sldId="256"/>
            <ac:picMk id="3" creationId="{9F095D0F-73D0-2DB2-C177-72C81F4A434E}"/>
          </ac:picMkLst>
        </pc:picChg>
      </pc:sldChg>
      <pc:sldChg chg="modSp mod ord setBg">
        <pc:chgData name="Micha Engeser" userId="a533b431-da3e-471f-8983-fd723c6850d4" providerId="ADAL" clId="{7692739D-31C8-4023-A58F-6098F62F4DAF}" dt="2024-03-02T16:19:30.898" v="1294" actId="1035"/>
        <pc:sldMkLst>
          <pc:docMk/>
          <pc:sldMk cId="1597402663" sldId="262"/>
        </pc:sldMkLst>
        <pc:spChg chg="mod">
          <ac:chgData name="Micha Engeser" userId="a533b431-da3e-471f-8983-fd723c6850d4" providerId="ADAL" clId="{7692739D-31C8-4023-A58F-6098F62F4DAF}" dt="2024-03-02T16:19:30.898" v="1294" actId="1035"/>
          <ac:spMkLst>
            <pc:docMk/>
            <pc:sldMk cId="1597402663" sldId="262"/>
            <ac:spMk id="4" creationId="{00000000-0000-0000-0000-000000000000}"/>
          </ac:spMkLst>
        </pc:spChg>
      </pc:sldChg>
      <pc:sldChg chg="del">
        <pc:chgData name="Micha Engeser" userId="a533b431-da3e-471f-8983-fd723c6850d4" providerId="ADAL" clId="{7692739D-31C8-4023-A58F-6098F62F4DAF}" dt="2024-03-01T11:08:21.968" v="1036" actId="47"/>
        <pc:sldMkLst>
          <pc:docMk/>
          <pc:sldMk cId="3521823961" sldId="26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338977154" sldId="27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57290883" sldId="27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4137375922" sldId="277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355149081" sldId="27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615114323" sldId="28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565728965" sldId="289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193223339" sldId="29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934964708" sldId="291"/>
        </pc:sldMkLst>
      </pc:sldChg>
      <pc:sldChg chg="addSp delSp modSp add mod ord setBg">
        <pc:chgData name="Micha Engeser" userId="a533b431-da3e-471f-8983-fd723c6850d4" providerId="ADAL" clId="{7692739D-31C8-4023-A58F-6098F62F4DAF}" dt="2024-03-05T14:47:46.963" v="1593" actId="1036"/>
        <pc:sldMkLst>
          <pc:docMk/>
          <pc:sldMk cId="489475237" sldId="292"/>
        </pc:sldMkLst>
        <pc:spChg chg="mod">
          <ac:chgData name="Micha Engeser" userId="a533b431-da3e-471f-8983-fd723c6850d4" providerId="ADAL" clId="{7692739D-31C8-4023-A58F-6098F62F4DAF}" dt="2024-03-05T14:46:14.746" v="1526" actId="20577"/>
          <ac:spMkLst>
            <pc:docMk/>
            <pc:sldMk cId="489475237" sldId="292"/>
            <ac:spMk id="4" creationId="{0A800227-1345-6B69-502C-7136B1F0E182}"/>
          </ac:spMkLst>
        </pc:sp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2" creationId="{0F414025-E2A2-7677-FFEB-AB26D5D39DE8}"/>
          </ac:picMkLst>
        </pc:picChg>
        <pc:picChg chg="add del mod">
          <ac:chgData name="Micha Engeser" userId="a533b431-da3e-471f-8983-fd723c6850d4" providerId="ADAL" clId="{7692739D-31C8-4023-A58F-6098F62F4DAF}" dt="2024-03-05T14:47:06.518" v="1580" actId="478"/>
          <ac:picMkLst>
            <pc:docMk/>
            <pc:sldMk cId="489475237" sldId="292"/>
            <ac:picMk id="2" creationId="{ACAF26AA-A82D-7CDA-AD93-E363591A768D}"/>
          </ac:picMkLst>
        </pc:pic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3" creationId="{C25D2BCC-28D7-6624-3089-CF746E8E04EF}"/>
          </ac:picMkLst>
        </pc:picChg>
        <pc:picChg chg="add del mod">
          <ac:chgData name="Micha Engeser" userId="a533b431-da3e-471f-8983-fd723c6850d4" providerId="ADAL" clId="{7692739D-31C8-4023-A58F-6098F62F4DAF}" dt="2024-03-01T10:59:02.007" v="626" actId="478"/>
          <ac:picMkLst>
            <pc:docMk/>
            <pc:sldMk cId="489475237" sldId="292"/>
            <ac:picMk id="6" creationId="{60833584-E5BD-1C8E-1C89-FCEAF3D07B39}"/>
          </ac:picMkLst>
        </pc:picChg>
        <pc:picChg chg="add mod modCrop">
          <ac:chgData name="Micha Engeser" userId="a533b431-da3e-471f-8983-fd723c6850d4" providerId="ADAL" clId="{7692739D-31C8-4023-A58F-6098F62F4DAF}" dt="2024-03-05T14:47:46.963" v="1593" actId="1036"/>
          <ac:picMkLst>
            <pc:docMk/>
            <pc:sldMk cId="489475237" sldId="292"/>
            <ac:picMk id="7" creationId="{69DD1683-8374-635F-4D8B-0CC27648E51E}"/>
          </ac:picMkLst>
        </pc:picChg>
        <pc:picChg chg="add mod">
          <ac:chgData name="Micha Engeser" userId="a533b431-da3e-471f-8983-fd723c6850d4" providerId="ADAL" clId="{7692739D-31C8-4023-A58F-6098F62F4DAF}" dt="2024-03-01T11:02:46.554" v="850"/>
          <ac:picMkLst>
            <pc:docMk/>
            <pc:sldMk cId="489475237" sldId="292"/>
            <ac:picMk id="8" creationId="{4BBB2D12-787B-1DB7-2E1A-586D693A4D4A}"/>
          </ac:picMkLst>
        </pc:picChg>
      </pc:sldChg>
      <pc:sldChg chg="add del">
        <pc:chgData name="Micha Engeser" userId="a533b431-da3e-471f-8983-fd723c6850d4" providerId="ADAL" clId="{7692739D-31C8-4023-A58F-6098F62F4DAF}" dt="2024-03-01T11:08:20.769" v="1035" actId="47"/>
        <pc:sldMkLst>
          <pc:docMk/>
          <pc:sldMk cId="64233622" sldId="293"/>
        </pc:sldMkLst>
      </pc:sldChg>
      <pc:sldChg chg="add del">
        <pc:chgData name="Micha Engeser" userId="a533b431-da3e-471f-8983-fd723c6850d4" providerId="ADAL" clId="{7692739D-31C8-4023-A58F-6098F62F4DAF}" dt="2024-03-01T10:56:09.315" v="617"/>
        <pc:sldMkLst>
          <pc:docMk/>
          <pc:sldMk cId="889985228" sldId="293"/>
        </pc:sldMkLst>
      </pc:sldChg>
      <pc:sldChg chg="modSp add mod ord setBg">
        <pc:chgData name="Micha Engeser" userId="a533b431-da3e-471f-8983-fd723c6850d4" providerId="ADAL" clId="{7692739D-31C8-4023-A58F-6098F62F4DAF}" dt="2024-03-05T14:47:44.359" v="1589" actId="1036"/>
        <pc:sldMkLst>
          <pc:docMk/>
          <pc:sldMk cId="3875687140" sldId="294"/>
        </pc:sldMkLst>
        <pc:spChg chg="mod">
          <ac:chgData name="Micha Engeser" userId="a533b431-da3e-471f-8983-fd723c6850d4" providerId="ADAL" clId="{7692739D-31C8-4023-A58F-6098F62F4DAF}" dt="2024-03-05T14:46:22.143" v="1528" actId="20577"/>
          <ac:spMkLst>
            <pc:docMk/>
            <pc:sldMk cId="3875687140" sldId="294"/>
            <ac:spMk id="4" creationId="{CF90D11C-E124-23F9-F48D-5118D8B58456}"/>
          </ac:spMkLst>
        </pc:spChg>
        <pc:picChg chg="mod modCrop">
          <ac:chgData name="Micha Engeser" userId="a533b431-da3e-471f-8983-fd723c6850d4" providerId="ADAL" clId="{7692739D-31C8-4023-A58F-6098F62F4DAF}" dt="2024-03-05T14:47:44.359" v="1589" actId="1036"/>
          <ac:picMkLst>
            <pc:docMk/>
            <pc:sldMk cId="3875687140" sldId="294"/>
            <ac:picMk id="7" creationId="{03EACF66-F9F8-5A44-8F00-DA42802080D9}"/>
          </ac:picMkLst>
        </pc:picChg>
      </pc:sldChg>
      <pc:sldChg chg="modSp add mod ord setBg">
        <pc:chgData name="Micha Engeser" userId="a533b431-da3e-471f-8983-fd723c6850d4" providerId="ADAL" clId="{7692739D-31C8-4023-A58F-6098F62F4DAF}" dt="2024-03-05T13:16:53.989" v="1446"/>
        <pc:sldMkLst>
          <pc:docMk/>
          <pc:sldMk cId="1199269498" sldId="295"/>
        </pc:sldMkLst>
        <pc:spChg chg="mod">
          <ac:chgData name="Micha Engeser" userId="a533b431-da3e-471f-8983-fd723c6850d4" providerId="ADAL" clId="{7692739D-31C8-4023-A58F-6098F62F4DAF}" dt="2024-03-05T13:16:53.989" v="1446"/>
          <ac:spMkLst>
            <pc:docMk/>
            <pc:sldMk cId="1199269498" sldId="295"/>
            <ac:spMk id="4" creationId="{96C8D411-2995-6D10-A046-04305ED2D55B}"/>
          </ac:spMkLst>
        </pc:spChg>
        <pc:picChg chg="mod">
          <ac:chgData name="Micha Engeser" userId="a533b431-da3e-471f-8983-fd723c6850d4" providerId="ADAL" clId="{7692739D-31C8-4023-A58F-6098F62F4DAF}" dt="2024-03-01T11:13:27.569" v="1217" actId="14826"/>
          <ac:picMkLst>
            <pc:docMk/>
            <pc:sldMk cId="1199269498" sldId="295"/>
            <ac:picMk id="2" creationId="{1777EBCA-D5C6-D4B7-9F75-C186DBA854DD}"/>
          </ac:picMkLst>
        </pc:picChg>
        <pc:picChg chg="mod">
          <ac:chgData name="Micha Engeser" userId="a533b431-da3e-471f-8983-fd723c6850d4" providerId="ADAL" clId="{7692739D-31C8-4023-A58F-6098F62F4DAF}" dt="2024-03-01T11:13:10.582" v="1216" actId="14826"/>
          <ac:picMkLst>
            <pc:docMk/>
            <pc:sldMk cId="1199269498" sldId="295"/>
            <ac:picMk id="3" creationId="{1F332704-139E-7BC4-525A-BBB074AA9709}"/>
          </ac:picMkLst>
        </pc:picChg>
      </pc:sldChg>
    </pc:docChg>
  </pc:docChgLst>
  <pc:docChgLst>
    <pc:chgData name="Micha Engeser" userId="a533b431-da3e-471f-8983-fd723c6850d4" providerId="ADAL" clId="{05E83482-96C4-4B03-864C-FE5F129C6CDA}"/>
    <pc:docChg chg="undo custSel addSld delSld modSld sldOrd modMainMaster addSection modSection">
      <pc:chgData name="Micha Engeser" userId="a533b431-da3e-471f-8983-fd723c6850d4" providerId="ADAL" clId="{05E83482-96C4-4B03-864C-FE5F129C6CDA}" dt="2023-12-15T10:50:16.873" v="3811" actId="20577"/>
      <pc:docMkLst>
        <pc:docMk/>
      </pc:docMkLst>
      <pc:sldChg chg="addSp delSp modSp mod setBg modClrScheme chgLayout">
        <pc:chgData name="Micha Engeser" userId="a533b431-da3e-471f-8983-fd723c6850d4" providerId="ADAL" clId="{05E83482-96C4-4B03-864C-FE5F129C6CDA}" dt="2023-12-04T09:15:05.530" v="3747" actId="1076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 ord">
          <ac:chgData name="Micha Engeser" userId="a533b431-da3e-471f-8983-fd723c6850d4" providerId="ADAL" clId="{05E83482-96C4-4B03-864C-FE5F129C6CDA}" dt="2023-12-04T09:13:38.981" v="3742" actId="16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add mod ord">
          <ac:chgData name="Micha Engeser" userId="a533b431-da3e-471f-8983-fd723c6850d4" providerId="ADAL" clId="{05E83482-96C4-4B03-864C-FE5F129C6CDA}" dt="2023-12-04T09:15:05.530" v="3747" actId="1076"/>
          <ac:picMkLst>
            <pc:docMk/>
            <pc:sldMk cId="3993129042" sldId="256"/>
            <ac:picMk id="2" creationId="{9DF22546-8DDC-F6F4-3646-3C474562AB71}"/>
          </ac:picMkLst>
        </pc:picChg>
        <pc:picChg chg="add mod ord">
          <ac:chgData name="Micha Engeser" userId="a533b431-da3e-471f-8983-fd723c6850d4" providerId="ADAL" clId="{05E83482-96C4-4B03-864C-FE5F129C6CDA}" dt="2023-12-04T09:14:50.269" v="3744" actId="1582"/>
          <ac:picMkLst>
            <pc:docMk/>
            <pc:sldMk cId="3993129042" sldId="256"/>
            <ac:picMk id="3" creationId="{9F095D0F-73D0-2DB2-C177-72C81F4A434E}"/>
          </ac:picMkLst>
        </pc:picChg>
        <pc:picChg chg="del mod">
          <ac:chgData name="Micha Engeser" userId="a533b431-da3e-471f-8983-fd723c6850d4" providerId="ADAL" clId="{05E83482-96C4-4B03-864C-FE5F129C6CDA}" dt="2023-12-04T09:13:32.957" v="3741" actId="478"/>
          <ac:picMkLst>
            <pc:docMk/>
            <pc:sldMk cId="3993129042" sldId="256"/>
            <ac:picMk id="9" creationId="{1A89498A-8CFB-C0CE-E327-0F29E32E2FBD}"/>
          </ac:picMkLst>
        </pc:picChg>
        <pc:picChg chg="del mod">
          <ac:chgData name="Micha Engeser" userId="a533b431-da3e-471f-8983-fd723c6850d4" providerId="ADAL" clId="{05E83482-96C4-4B03-864C-FE5F129C6CDA}" dt="2023-12-04T09:13:31.873" v="3740" actId="478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 setBg">
        <pc:chgData name="Micha Engeser" userId="a533b431-da3e-471f-8983-fd723c6850d4" providerId="ADAL" clId="{05E83482-96C4-4B03-864C-FE5F129C6CDA}" dt="2023-12-04T09:16:53.709" v="3774" actId="1076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20" creationId="{5D09B655-9AE2-CD82-FD32-3842B4E7CE51}"/>
          </ac:spMkLst>
        </pc:spChg>
        <pc:picChg chg="add 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2" creationId="{9F6942C4-867F-78CF-B118-4B5540BCBCD6}"/>
          </ac:picMkLst>
        </pc:picChg>
        <pc:picChg chg="del mod">
          <ac:chgData name="Micha Engeser" userId="a533b431-da3e-471f-8983-fd723c6850d4" providerId="ADAL" clId="{05E83482-96C4-4B03-864C-FE5F129C6CDA}" dt="2023-12-04T09:15:17.685" v="3750" actId="478"/>
          <ac:picMkLst>
            <pc:docMk/>
            <pc:sldMk cId="3521823961" sldId="264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4T09:16:44.094" v="3773" actId="1076"/>
          <ac:picMkLst>
            <pc:docMk/>
            <pc:sldMk cId="3521823961" sldId="264"/>
            <ac:picMk id="5" creationId="{A667181F-EEC2-39A4-6F9E-C62229F93863}"/>
          </ac:picMkLst>
        </pc:picChg>
        <pc:picChg chg="del mod">
          <ac:chgData name="Micha Engeser" userId="a533b431-da3e-471f-8983-fd723c6850d4" providerId="ADAL" clId="{05E83482-96C4-4B03-864C-FE5F129C6CDA}" dt="2023-12-04T09:15:18.935" v="3751" actId="478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 ord setBg">
        <pc:chgData name="Micha Engeser" userId="a533b431-da3e-471f-8983-fd723c6850d4" providerId="ADAL" clId="{05E83482-96C4-4B03-864C-FE5F129C6CDA}" dt="2023-12-01T13:28:40.133" v="3672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2-01T13:28:40.133" v="3672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6" creationId="{3CE7954B-586E-187C-6981-41C0CDD41E16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7" creationId="{0AA3FE03-F79A-542E-C548-871038B6ADAD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15" creationId="{97743DB1-FA0C-37E7-E303-A1AF55B8C84A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1T13:17:46.264" v="3452" actId="1076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del mod">
          <ac:chgData name="Micha Engeser" userId="a533b431-da3e-471f-8983-fd723c6850d4" providerId="ADAL" clId="{05E83482-96C4-4B03-864C-FE5F129C6CDA}" dt="2023-12-01T13:16:40.437" v="3378" actId="478"/>
          <ac:picMkLst>
            <pc:docMk/>
            <pc:sldMk cId="2338977154" sldId="270"/>
            <ac:picMk id="1028" creationId="{54921F55-1CC2-E0AA-F781-B13E39422D11}"/>
          </ac:picMkLst>
        </pc:pic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17" creationId="{BA3039BC-4FF1-DE75-D33F-9B39A4FF01A4}"/>
          </ac:cxnSpMkLst>
        </pc:cxn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4T09:17:49.463" v="3803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2-04T09:17:49.463" v="3803" actId="20577"/>
          <ac:spMkLst>
            <pc:docMk/>
            <pc:sldMk cId="4137375922" sldId="277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19:48.363" v="3459" actId="478"/>
          <ac:picMkLst>
            <pc:docMk/>
            <pc:sldMk cId="4137375922" sldId="277"/>
            <ac:picMk id="2" creationId="{E23F48F5-4F3B-8544-B7E5-871BD34148BF}"/>
          </ac:picMkLst>
        </pc:pic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 setBg">
        <pc:chgData name="Micha Engeser" userId="a533b431-da3e-471f-8983-fd723c6850d4" providerId="ADAL" clId="{05E83482-96C4-4B03-864C-FE5F129C6CDA}" dt="2023-12-04T09:17:59.659" v="3804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2-04T09:17:59.659" v="3804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2:59.888" v="3500" actId="4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delSp modSp add del mod setBg">
        <pc:chgData name="Micha Engeser" userId="a533b431-da3e-471f-8983-fd723c6850d4" providerId="ADAL" clId="{05E83482-96C4-4B03-864C-FE5F129C6CDA}" dt="2023-12-01T13:24:09.717" v="3586" actId="4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3:23:37.139" v="3584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del mod">
          <ac:chgData name="Micha Engeser" userId="a533b431-da3e-471f-8983-fd723c6850d4" providerId="ADAL" clId="{05E83482-96C4-4B03-864C-FE5F129C6CDA}" dt="2023-12-01T13:22:29.127" v="3494" actId="478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5:14.462" v="3604" actId="4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del mod ord setBg">
        <pc:chgData name="Micha Engeser" userId="a533b431-da3e-471f-8983-fd723c6850d4" providerId="ADAL" clId="{05E83482-96C4-4B03-864C-FE5F129C6CDA}" dt="2023-12-01T13:28:00.352" v="3664" actId="4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addSp delSp modSp add mod setBg">
        <pc:chgData name="Micha Engeser" userId="a533b431-da3e-471f-8983-fd723c6850d4" providerId="ADAL" clId="{05E83482-96C4-4B03-864C-FE5F129C6CDA}" dt="2023-12-15T09:55:57.645" v="3808" actId="20577"/>
        <pc:sldMkLst>
          <pc:docMk/>
          <pc:sldMk cId="3615114323" sldId="288"/>
        </pc:sldMkLst>
        <pc:spChg chg="add mod">
          <ac:chgData name="Micha Engeser" userId="a533b431-da3e-471f-8983-fd723c6850d4" providerId="ADAL" clId="{05E83482-96C4-4B03-864C-FE5F129C6CDA}" dt="2023-12-15T09:55:57.645" v="3808" actId="20577"/>
          <ac:spMkLst>
            <pc:docMk/>
            <pc:sldMk cId="3615114323" sldId="288"/>
            <ac:spMk id="3" creationId="{EBC2AABB-8846-1FEC-24FE-2D1D9A673E7C}"/>
          </ac:spMkLst>
        </pc:spChg>
        <pc:spChg chg="mod">
          <ac:chgData name="Micha Engeser" userId="a533b431-da3e-471f-8983-fd723c6850d4" providerId="ADAL" clId="{05E83482-96C4-4B03-864C-FE5F129C6CDA}" dt="2023-12-01T13:28:46.262" v="3674" actId="20577"/>
          <ac:spMkLst>
            <pc:docMk/>
            <pc:sldMk cId="3615114323" sldId="288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21:38.266" v="3485" actId="478"/>
          <ac:picMkLst>
            <pc:docMk/>
            <pc:sldMk cId="3615114323" sldId="288"/>
            <ac:picMk id="2" creationId="{F77FCE9B-A2D1-24AA-1A58-95D7DB722EB1}"/>
          </ac:picMkLst>
        </pc:picChg>
      </pc:sldChg>
      <pc:sldChg chg="addSp modSp add mod setBg">
        <pc:chgData name="Micha Engeser" userId="a533b431-da3e-471f-8983-fd723c6850d4" providerId="ADAL" clId="{05E83482-96C4-4B03-864C-FE5F129C6CDA}" dt="2023-12-15T10:50:16.873" v="3811" actId="20577"/>
        <pc:sldMkLst>
          <pc:docMk/>
          <pc:sldMk cId="2565728965" sldId="289"/>
        </pc:sldMkLst>
        <pc:spChg chg="mod">
          <ac:chgData name="Micha Engeser" userId="a533b431-da3e-471f-8983-fd723c6850d4" providerId="ADAL" clId="{05E83482-96C4-4B03-864C-FE5F129C6CDA}" dt="2023-12-15T10:50:16.873" v="3811" actId="20577"/>
          <ac:spMkLst>
            <pc:docMk/>
            <pc:sldMk cId="2565728965" sldId="289"/>
            <ac:spMk id="4" creationId="{00000000-0000-0000-0000-000000000000}"/>
          </ac:spMkLst>
        </pc:spChg>
        <pc:picChg chg="add mod modCrop">
          <ac:chgData name="Micha Engeser" userId="a533b431-da3e-471f-8983-fd723c6850d4" providerId="ADAL" clId="{05E83482-96C4-4B03-864C-FE5F129C6CDA}" dt="2023-12-01T13:25:56.968" v="3626" actId="1035"/>
          <ac:picMkLst>
            <pc:docMk/>
            <pc:sldMk cId="2565728965" sldId="289"/>
            <ac:picMk id="2" creationId="{CB505824-B206-4DFC-2B55-62AF7F83A0C4}"/>
          </ac:picMkLst>
        </pc:pic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  <pc:sldChg chg="addSp modSp add mod setBg">
        <pc:chgData name="Micha Engeser" userId="a533b431-da3e-471f-8983-fd723c6850d4" providerId="ADAL" clId="{05E83482-96C4-4B03-864C-FE5F129C6CDA}" dt="2023-12-01T13:29:02.735" v="3678" actId="20577"/>
        <pc:sldMkLst>
          <pc:docMk/>
          <pc:sldMk cId="193223339" sldId="290"/>
        </pc:sldMkLst>
        <pc:spChg chg="mod">
          <ac:chgData name="Micha Engeser" userId="a533b431-da3e-471f-8983-fd723c6850d4" providerId="ADAL" clId="{05E83482-96C4-4B03-864C-FE5F129C6CDA}" dt="2023-12-01T13:29:02.735" v="3678" actId="20577"/>
          <ac:spMkLst>
            <pc:docMk/>
            <pc:sldMk cId="193223339" sldId="290"/>
            <ac:spMk id="4" creationId="{00000000-0000-0000-0000-000000000000}"/>
          </ac:spMkLst>
        </pc:spChg>
        <pc:picChg chg="add mod">
          <ac:chgData name="Micha Engeser" userId="a533b431-da3e-471f-8983-fd723c6850d4" providerId="ADAL" clId="{05E83482-96C4-4B03-864C-FE5F129C6CDA}" dt="2023-12-01T13:26:04.918" v="3631" actId="1037"/>
          <ac:picMkLst>
            <pc:docMk/>
            <pc:sldMk cId="193223339" sldId="290"/>
            <ac:picMk id="2" creationId="{21B2A327-0C87-87EE-7943-D8A7CD79453F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30:23.298" v="3697" actId="20577"/>
        <pc:sldMkLst>
          <pc:docMk/>
          <pc:sldMk cId="934964708" sldId="291"/>
        </pc:sldMkLst>
        <pc:spChg chg="add del">
          <ac:chgData name="Micha Engeser" userId="a533b431-da3e-471f-8983-fd723c6850d4" providerId="ADAL" clId="{05E83482-96C4-4B03-864C-FE5F129C6CDA}" dt="2023-12-01T13:26:13.463" v="3633" actId="22"/>
          <ac:spMkLst>
            <pc:docMk/>
            <pc:sldMk cId="934964708" sldId="291"/>
            <ac:spMk id="3" creationId="{963E63D4-140A-E193-6A62-9A456EF1BE40}"/>
          </ac:spMkLst>
        </pc:spChg>
        <pc:spChg chg="mod">
          <ac:chgData name="Micha Engeser" userId="a533b431-da3e-471f-8983-fd723c6850d4" providerId="ADAL" clId="{05E83482-96C4-4B03-864C-FE5F129C6CDA}" dt="2023-12-01T13:30:23.298" v="3697" actId="20577"/>
          <ac:spMkLst>
            <pc:docMk/>
            <pc:sldMk cId="934964708" sldId="291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2-01T13:26:53.920" v="3655" actId="404"/>
          <ac:spMkLst>
            <pc:docMk/>
            <pc:sldMk cId="934964708" sldId="291"/>
            <ac:spMk id="5" creationId="{3CF3C99D-19DD-3133-D3C1-E45D03C8E237}"/>
          </ac:spMkLst>
        </pc:spChg>
        <pc:picChg chg="mod">
          <ac:chgData name="Micha Engeser" userId="a533b431-da3e-471f-8983-fd723c6850d4" providerId="ADAL" clId="{05E83482-96C4-4B03-864C-FE5F129C6CDA}" dt="2023-12-01T13:30:04.089" v="3696" actId="1076"/>
          <ac:picMkLst>
            <pc:docMk/>
            <pc:sldMk cId="934964708" sldId="291"/>
            <ac:picMk id="8" creationId="{F9D93483-E00C-4B3D-0016-4FAE33DDA13F}"/>
          </ac:picMkLst>
        </pc:picChg>
      </pc:sldChg>
      <pc:sldChg chg="add del setBg">
        <pc:chgData name="Micha Engeser" userId="a533b431-da3e-471f-8983-fd723c6850d4" providerId="ADAL" clId="{05E83482-96C4-4B03-864C-FE5F129C6CDA}" dt="2023-12-01T13:25:12.465" v="3603" actId="47"/>
        <pc:sldMkLst>
          <pc:docMk/>
          <pc:sldMk cId="180849175" sldId="292"/>
        </pc:sldMkLst>
      </pc:sldChg>
      <pc:sldMasterChg chg="setBg modSldLayout">
        <pc:chgData name="Micha Engeser" userId="a533b431-da3e-471f-8983-fd723c6850d4" providerId="ADAL" clId="{05E83482-96C4-4B03-864C-FE5F129C6CDA}" dt="2023-12-01T13:27:51.192" v="3661"/>
        <pc:sldMasterMkLst>
          <pc:docMk/>
          <pc:sldMasterMk cId="2501080194" sldId="2147483648"/>
        </pc:sldMasterMkLst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179424929" sldId="2147483649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49319075" sldId="2147483650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2584939518" sldId="2147483651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37131364" sldId="2147483652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158476841" sldId="2147483653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582732304" sldId="2147483654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702143730" sldId="2147483655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019582572" sldId="2147483656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689622766" sldId="2147483657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247629813" sldId="2147483658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286904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bathrooms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22546-8DDC-F6F4-3646-3C474562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2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95D0F-73D0-2DB2-C177-72C81F4A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30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93646-45FE-0F42-CF19-45FBA80FC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C8D411-2995-6D10-A046-04305ED2D55B}"/>
              </a:ext>
            </a:extLst>
          </p:cNvPr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kitchens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EBCA-D5C6-D4B7-9F75-C186DBA8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1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32704-139E-7BC4-525A-BBB074AA9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29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992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98998-DF7E-1757-6D3D-BC4F4C92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00227-1345-6B69-502C-7136B1F0E182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content</a:t>
            </a:r>
            <a:r>
              <a:rPr lang="en-US" sz="2400" dirty="0"/>
              <a:t> of the two images, please judge how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 the rooms are that the drawers indented to depict. Focus on the drawn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objects and their 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drawing style and ability.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D1683-8374-635F-4D8B-0CC27648E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55" b="29822"/>
          <a:stretch/>
        </p:blipFill>
        <p:spPr>
          <a:xfrm>
            <a:off x="1866360" y="3732964"/>
            <a:ext cx="8459275" cy="15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513F8-E9FA-7887-7397-A0777D01D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0D11C-E124-23F9-F48D-5118D8B58456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drawing style</a:t>
            </a:r>
            <a:r>
              <a:rPr lang="en-US" sz="2400" dirty="0"/>
              <a:t> of the two images, please judge how similar the drawings are in respect to the style the drawer chose or the general drawing ability of the drawer.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content of the drawing.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ACF66-F9F8-5A44-8F00-DA4280208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93" b="5291"/>
          <a:stretch/>
        </p:blipFill>
        <p:spPr>
          <a:xfrm>
            <a:off x="2249242" y="3553289"/>
            <a:ext cx="7693512" cy="17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188520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you provided your ratings, please press space to confirm your selection.</a:t>
            </a:r>
          </a:p>
          <a:p>
            <a:endParaRPr lang="en-US" sz="2400" dirty="0"/>
          </a:p>
          <a:p>
            <a:r>
              <a:rPr lang="en-US" sz="2400" dirty="0"/>
              <a:t>The experiment is divided in 6 blocks. Each block will last about 7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alert.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start the practice trials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2024-03-05T14:47:51Z</dcterms:modified>
</cp:coreProperties>
</file>