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8" r:id="rId8"/>
    <p:sldId id="289" r:id="rId9"/>
    <p:sldId id="290" r:id="rId10"/>
    <p:sldId id="29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8"/>
            <p14:sldId id="289"/>
            <p14:sldId id="290"/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7D7D7D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85" dt="2023-12-04T09:16:5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low contrast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 descr="A bathroom with a sink and mirror&#10;&#10;Description automatically generated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29555"/>
            <a:ext cx="2706782" cy="2030087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 descr="A kitchen with a large sink and cabinets&#10;&#10;Description automatically generated with medium confidence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1" y="3529555"/>
            <a:ext cx="2709730" cy="203229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</a:t>
            </a:r>
            <a:r>
              <a:rPr lang="en-US" sz="2400"/>
              <a:t>complexity of </a:t>
            </a:r>
            <a:r>
              <a:rPr lang="en-US" sz="2400" dirty="0"/>
              <a:t>the presented scene. You can think of complexity as the number of different elements appearing in a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3C99D-19DD-3133-D3C1-E45D03C8E237}"/>
              </a:ext>
            </a:extLst>
          </p:cNvPr>
          <p:cNvSpPr txBox="1"/>
          <p:nvPr/>
        </p:nvSpPr>
        <p:spPr>
          <a:xfrm>
            <a:off x="7315200" y="4087500"/>
            <a:ext cx="976313" cy="276999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787698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420232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480699" y="4562898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420232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552147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athroom with a sink and mirror&#10;&#10;Description automatically generated">
            <a:extLst>
              <a:ext uri="{FF2B5EF4-FFF2-40B4-BE49-F238E27FC236}">
                <a16:creationId xmlns:a16="http://schemas.microsoft.com/office/drawing/2014/main" id="{9F6942C4-867F-78CF-B118-4B5540BCB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530211"/>
            <a:ext cx="2706782" cy="2030087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5" name="Picture 4" descr="A kitchen with a large sink and cabinets&#10;&#10;Description automatically generated with medium confidence">
            <a:extLst>
              <a:ext uri="{FF2B5EF4-FFF2-40B4-BE49-F238E27FC236}">
                <a16:creationId xmlns:a16="http://schemas.microsoft.com/office/drawing/2014/main" id="{A667181F-EEC2-39A4-6F9E-C62229F93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7" y="3528000"/>
            <a:ext cx="2709730" cy="203229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provide your personal rating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provide your personal rating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2AABB-8846-1FEC-24FE-2D1D9A673E7C}"/>
              </a:ext>
            </a:extLst>
          </p:cNvPr>
          <p:cNvSpPr txBox="1"/>
          <p:nvPr/>
        </p:nvSpPr>
        <p:spPr>
          <a:xfrm>
            <a:off x="7296150" y="4071712"/>
            <a:ext cx="976313" cy="307777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</p:spTree>
    <p:extLst>
      <p:ext uri="{BB962C8B-B14F-4D97-AF65-F5344CB8AC3E}">
        <p14:creationId xmlns:p14="http://schemas.microsoft.com/office/powerpoint/2010/main" val="361511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 In other word how beautiful the scene appears </a:t>
            </a:r>
            <a:r>
              <a:rPr lang="en-US" sz="2400"/>
              <a:t>to you.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05824-B206-4DFC-2B55-62AF7F83A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8"/>
          <a:stretch/>
        </p:blipFill>
        <p:spPr>
          <a:xfrm>
            <a:off x="7312212" y="4050459"/>
            <a:ext cx="879288" cy="4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B2A327-0C87-87EE-7943-D8A7CD79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4035697"/>
            <a:ext cx="818863" cy="4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2023-12-15T10:50:25Z</dcterms:modified>
</cp:coreProperties>
</file>