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57" r:id="rId4"/>
    <p:sldId id="284" r:id="rId5"/>
    <p:sldId id="302" r:id="rId6"/>
    <p:sldId id="287" r:id="rId7"/>
    <p:sldId id="286" r:id="rId8"/>
    <p:sldId id="288" r:id="rId9"/>
    <p:sldId id="278" r:id="rId10"/>
    <p:sldId id="289" r:id="rId11"/>
    <p:sldId id="290" r:id="rId12"/>
    <p:sldId id="291" r:id="rId13"/>
    <p:sldId id="292" r:id="rId14"/>
    <p:sldId id="293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9"/>
    <a:srgbClr val="DF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754"/>
  </p:normalViewPr>
  <p:slideViewPr>
    <p:cSldViewPr snapToGrid="0" snapToObjects="1" showGuides="1">
      <p:cViewPr varScale="1">
        <p:scale>
          <a:sx n="196" d="100"/>
          <a:sy n="196" d="100"/>
        </p:scale>
        <p:origin x="1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19C0B5-70EF-7D40-9FBE-731E721D1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5EAF05-4B73-2843-BD3D-FC58F6C91F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8B2A-9C71-3849-9236-94307BEEBF8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33202C-C742-294E-AC48-7A75397813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63D76-7DD5-7448-BBC6-573C252F9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CA6-A627-A74A-BC7A-0A1C9A41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26813D-DAF9-1B42-B5E1-C5EE83814B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7A10FE-747F-F94E-B05B-6501F5A83C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90A33F-BBDF-454A-838D-60493BA97D7E}" type="datetimeFigureOut">
              <a:rPr lang="en-US"/>
              <a:pPr>
                <a:defRPr/>
              </a:pPr>
              <a:t>7/18/22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343BEFC-04A4-6045-8D82-5B4F89916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0C34A3B-7E20-784E-8E7C-FF13A6FC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3E269E-FBF6-3F4D-B3FB-E79785024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6E0272-6FBF-EB4B-8320-D80EFA7D8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0EB353-0988-9145-BC59-37DE5967D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5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B7CC9047-5DFF-CF43-A070-AF6C7260D3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4128" b="11702"/>
          <a:stretch>
            <a:fillRect/>
          </a:stretch>
        </p:blipFill>
        <p:spPr bwMode="auto">
          <a:xfrm>
            <a:off x="0" y="0"/>
            <a:ext cx="86248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22CA80-2856-C640-9993-3C227D853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5000" y="1339702"/>
            <a:ext cx="7372350" cy="1292770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7EF38-C0C1-EB42-934E-12631CB8A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5000" y="3267075"/>
            <a:ext cx="7372350" cy="9832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39C41-A0F2-4322-9C1A-A48DD5A8B9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0EE4B07-BD6D-8941-8F2D-66D9521B7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866775"/>
            <a:ext cx="4571999" cy="427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sk-SK" noProof="0"/>
              <a:t>Kliknutím na ikonu pridáte obrázok</a:t>
            </a:r>
            <a:endParaRPr lang="en-US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D6B1FD-1267-2049-A46A-897D56CC0DB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936AA23-0038-074A-8542-A4B7CB7989C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40000" y="2947539"/>
            <a:ext cx="3697200" cy="1699022"/>
          </a:xfrm>
          <a:prstGeom prst="rect">
            <a:avLst/>
          </a:prstGeom>
        </p:spPr>
        <p:txBody>
          <a:bodyPr anchor="t" anchorCtr="0"/>
          <a:lstStyle>
            <a:lvl1pPr marL="179388" indent="-1793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70000"/>
              <a:buFont typeface="Wingdings" pitchFamily="2" charset="2"/>
              <a:buChar char="§"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B451982-2D34-6746-8DD8-ABB22D99AFC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24000" y="4767263"/>
            <a:ext cx="2394347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FDEF8AAE-7778-3B4B-9005-1074CEE53168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E05C139-B822-C449-B146-CA0EE0697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23DAF9EC-ACA3-0948-97D6-FA94AB2D8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77596913-D65A-204D-A173-490247EE0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000" y="1149122"/>
            <a:ext cx="3698801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66D5EB32-8CDC-2740-9B80-2625F3FA5AA4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5040000" y="2083728"/>
            <a:ext cx="3716725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B3E5CF3-AF79-B345-86D2-86288189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4C7405-85D4-4ABC-80B8-C52805159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9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45DD6E2F-EEAB-684A-9188-B78F28E9F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14488" r="35883" b="14488"/>
          <a:stretch>
            <a:fillRect/>
          </a:stretch>
        </p:blipFill>
        <p:spPr bwMode="auto">
          <a:xfrm>
            <a:off x="1931194" y="0"/>
            <a:ext cx="721280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1176C-EF1B-1043-AA29-99122F82BA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60000" y="3022899"/>
            <a:ext cx="3703087" cy="1581373"/>
          </a:xfrm>
          <a:prstGeom prst="rect">
            <a:avLst/>
          </a:prstGeom>
        </p:spPr>
        <p:txBody>
          <a:bodyPr anchor="t" anchorCtr="0"/>
          <a:lstStyle>
            <a:lvl1pPr marL="144000" indent="-144000">
              <a:buClr>
                <a:srgbClr val="005BA9"/>
              </a:buClr>
              <a:buSzPct val="75000"/>
              <a:buFont typeface="Wingdings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906420C-D549-F643-8FD7-B6FEF0290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60000" y="1260000"/>
            <a:ext cx="3699272" cy="1677458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765B9F7-7BC5-4249-81F4-71E36A1F4C6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CCB4B3F4-E711-D841-B339-DFEB9C33F473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6B95DED8-3D8C-2143-840C-EDDFB54CF0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FBB7D9-9B34-9048-83C3-76610E6807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107C88B4-E75E-064A-B066-34F64414DEE7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719999" y="2301184"/>
            <a:ext cx="3727906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C0D395F2-6E48-194C-A8FA-AC572AD50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260000"/>
            <a:ext cx="3694176" cy="900000"/>
          </a:xfrm>
        </p:spPr>
        <p:txBody>
          <a:bodyPr anchor="t" anchorCtr="0"/>
          <a:lstStyle>
            <a:lvl1pPr>
              <a:defRPr sz="28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4C370EF0-C145-914B-B8AA-A179A49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273729-DC5E-4A77-8054-47B850F3B7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07FF4A2D-E677-9F40-8886-0D015C4F6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6837" r="23251" b="12981"/>
          <a:stretch>
            <a:fillRect/>
          </a:stretch>
        </p:blipFill>
        <p:spPr bwMode="auto">
          <a:xfrm>
            <a:off x="541735" y="0"/>
            <a:ext cx="712827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375334C-F146-3749-A3FE-52FC42B4B3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52DE57C-0FEA-E846-AB5B-A1277C17C6D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CCB4B3F4-E711-D841-B339-DFEB9C33F473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456C6D94-8CD3-1E47-BF5B-B4654F663B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D568AC5-DD46-5044-B2F2-0A2B54F0DC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60000" y="3022899"/>
            <a:ext cx="3703087" cy="1581373"/>
          </a:xfrm>
          <a:prstGeom prst="rect">
            <a:avLst/>
          </a:prstGeom>
        </p:spPr>
        <p:txBody>
          <a:bodyPr anchor="t" anchorCtr="0"/>
          <a:lstStyle>
            <a:lvl1pPr marL="144000" indent="-144000">
              <a:buClr>
                <a:srgbClr val="005BA9"/>
              </a:buClr>
              <a:buSzPct val="75000"/>
              <a:buFont typeface="Wingdings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0820CDB7-925F-E24C-9909-B1894A5F423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60000" y="1260000"/>
            <a:ext cx="3699272" cy="1677458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B3B0627A-F782-EB40-BE0A-7214E58899F2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719999" y="2301184"/>
            <a:ext cx="3727906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F22E1CA-81BF-684B-912C-86A70231A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260000"/>
            <a:ext cx="3694176" cy="900000"/>
          </a:xfrm>
        </p:spPr>
        <p:txBody>
          <a:bodyPr anchor="t" anchorCtr="0"/>
          <a:lstStyle>
            <a:lvl1pPr>
              <a:defRPr sz="28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8D56C60-80AB-D346-BD7A-EEB9B325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65FEB-8EA7-4684-B528-B36E11F546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AE70E2CA-7730-B340-9508-F315198679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2" t="-7097" r="23404" b="37296"/>
          <a:stretch>
            <a:fillRect/>
          </a:stretch>
        </p:blipFill>
        <p:spPr bwMode="auto">
          <a:xfrm>
            <a:off x="0" y="-189310"/>
            <a:ext cx="7200900" cy="533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C33BBFF-6113-204F-85E6-CA8FCFC47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F0A507C-8A57-9743-8424-97735988B07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1" y="4769644"/>
            <a:ext cx="2497931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CCB4B3F4-E711-D841-B339-DFEB9C33F473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0EAE59E9-60DB-8940-A575-6D77A04D36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3EB6F97-09BD-B146-9EEF-D6AB01356A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60000" y="3022899"/>
            <a:ext cx="3703087" cy="1581373"/>
          </a:xfrm>
          <a:prstGeom prst="rect">
            <a:avLst/>
          </a:prstGeom>
        </p:spPr>
        <p:txBody>
          <a:bodyPr anchor="t" anchorCtr="0"/>
          <a:lstStyle>
            <a:lvl1pPr marL="144000" indent="-144000">
              <a:buClr>
                <a:srgbClr val="005BA9"/>
              </a:buClr>
              <a:buSzPct val="75000"/>
              <a:buFont typeface="Wingdings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6" name="Inhaltsplatzhalter 9">
            <a:extLst>
              <a:ext uri="{FF2B5EF4-FFF2-40B4-BE49-F238E27FC236}">
                <a16:creationId xmlns:a16="http://schemas.microsoft.com/office/drawing/2014/main" id="{BF22B278-C61E-4C4E-B748-633BF72A40F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60000" y="1260000"/>
            <a:ext cx="3699272" cy="1677458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8014F39B-75B1-8046-8400-CB3B5BFF4400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719999" y="2301184"/>
            <a:ext cx="3727906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73426CDD-7836-2F4D-8FAD-B8504EA2E5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260000"/>
            <a:ext cx="3694176" cy="900000"/>
          </a:xfrm>
        </p:spPr>
        <p:txBody>
          <a:bodyPr anchor="t" anchorCtr="0"/>
          <a:lstStyle>
            <a:lvl1pPr>
              <a:defRPr sz="28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B389BA35-B4A1-4149-85F7-780FA31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3ECAEF-3C2E-481E-904F-5A82FEDAD3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5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339ED4-42B7-3541-93DC-18589EBE6D3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134000"/>
            <a:ext cx="5863680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D9D4FF-CDE3-B446-AFF1-CB3D14CBA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2743200"/>
            <a:ext cx="5852922" cy="1715166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Font typeface="Wingdings" pitchFamily="2" charset="2"/>
              <a:buChar char="§"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1AFC6507-4E06-A44A-B8E1-0C666F1A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37B08C9D-52CD-454B-8FD0-7FEE15AEDE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48233BB-D7F4-A14F-ACB3-C26883F1BF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F9893322-CE52-9641-921B-A6059D5E9AC5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719998" y="2064516"/>
            <a:ext cx="5863681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4DA927E8-EC70-274A-8A04-8E3304E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FD9F38-A1B8-4DDB-A6F3-15EEA514A1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CB4314F-A1AB-2E4B-9902-9A361125F2F4}"/>
              </a:ext>
            </a:extLst>
          </p:cNvPr>
          <p:cNvSpPr/>
          <p:nvPr userDrawn="1"/>
        </p:nvSpPr>
        <p:spPr>
          <a:xfrm>
            <a:off x="0" y="0"/>
            <a:ext cx="9144000" cy="24300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18512C35-9318-D744-97BE-45E1C66F09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4128" b="48755"/>
          <a:stretch/>
        </p:blipFill>
        <p:spPr bwMode="auto">
          <a:xfrm>
            <a:off x="1" y="0"/>
            <a:ext cx="8142450" cy="2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003B46-103F-444C-A3CD-0003EAEFE8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231666"/>
            <a:ext cx="7886700" cy="468041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D50B6-E841-884C-AEDA-BC4F856E74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2706290"/>
            <a:ext cx="3703036" cy="1926432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8A762-97EE-154F-8C3A-CD796E1004C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2707200"/>
            <a:ext cx="3724275" cy="1956172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0F8746-1931-C54B-AADC-AFA35F8415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DB03B0CF-527D-6544-8807-4114016DCC8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1" y="4769644"/>
            <a:ext cx="2497931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CCB4B3F4-E711-D841-B339-DFEB9C33F473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7188DF6B-5569-7544-8000-D3CE43007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7E342C76-9290-BC42-9DAA-1B2E873AC9D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709241" y="1870878"/>
            <a:ext cx="5863681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551CFD17-F63D-474E-9DF9-277FE5A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5FD615-EBC4-4775-BA5F-BD2DEAA43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D6D82E2-04A4-2044-B8D4-4366F0E493EB}"/>
              </a:ext>
            </a:extLst>
          </p:cNvPr>
          <p:cNvSpPr/>
          <p:nvPr userDrawn="1"/>
        </p:nvSpPr>
        <p:spPr>
          <a:xfrm>
            <a:off x="0" y="0"/>
            <a:ext cx="9144000" cy="20880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84ACB28E-A65E-1B45-98FD-07CAC7E84B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A0D666C3-858B-6D42-BFD0-08D0024FF1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CCB4B3F4-E711-D841-B339-DFEB9C33F473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3067CFA3-D962-804E-B2DA-B63FD40D6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1BAA63D-8974-254E-8A20-80E67D992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048786"/>
            <a:ext cx="7886700" cy="468041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687FB82-830C-1142-B973-3D028F871496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720000" y="1687998"/>
            <a:ext cx="5863681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5E8B4F3-8D86-F048-B489-234CD6ABA8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2572899"/>
            <a:ext cx="3703036" cy="2059823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2CA5AF5C-D902-A042-8B6B-B824B057D6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2571750"/>
            <a:ext cx="3724275" cy="2091622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4E65A212-0AB8-6D47-8FD8-C492886D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292C1A-43AA-444F-8925-A826F72739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44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3B7D1B-EBD8-BE47-947E-5F07F3E8422F}"/>
              </a:ext>
            </a:extLst>
          </p:cNvPr>
          <p:cNvSpPr/>
          <p:nvPr userDrawn="1"/>
        </p:nvSpPr>
        <p:spPr>
          <a:xfrm>
            <a:off x="0" y="2700000"/>
            <a:ext cx="9144000" cy="24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Grafik 6">
            <a:extLst>
              <a:ext uri="{FF2B5EF4-FFF2-40B4-BE49-F238E27FC236}">
                <a16:creationId xmlns:a16="http://schemas.microsoft.com/office/drawing/2014/main" id="{95404FFD-1387-834E-AD06-2597D54C937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46829" b="16173"/>
          <a:stretch/>
        </p:blipFill>
        <p:spPr bwMode="auto">
          <a:xfrm>
            <a:off x="0" y="2700000"/>
            <a:ext cx="8214163" cy="24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0E38EDC9-98F1-A243-90E8-6EAB3CB5B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10" y="253604"/>
            <a:ext cx="1754981" cy="3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EF7D3EE-14E8-A648-97FB-8B0BF15C22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011219"/>
            <a:ext cx="5954674" cy="1484332"/>
          </a:xfrm>
          <a:prstGeom prst="rect">
            <a:avLst/>
          </a:prstGeom>
        </p:spPr>
        <p:txBody>
          <a:bodyPr/>
          <a:lstStyle>
            <a:lvl1pPr marL="180000" indent="-180000">
              <a:buClr>
                <a:srgbClr val="005BA9"/>
              </a:buClr>
              <a:buSzPct val="70000"/>
              <a:buFont typeface="Wingdings" pitchFamily="2" charset="2"/>
              <a:buChar char="§"/>
              <a:tabLst>
                <a:tab pos="193675" algn="l"/>
                <a:tab pos="458788" algn="l"/>
                <a:tab pos="728663" algn="l"/>
                <a:tab pos="998538" algn="l"/>
                <a:tab pos="1268413" algn="l"/>
              </a:tabLst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EE11159-42EB-4943-A810-22C44E3D1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0A9075B-EDB8-4247-8AA3-2069EF4E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401E0792-787C-BA4E-8483-3946822921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A3B182-5DC5-5846-BBD5-9099D4A10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254103"/>
            <a:ext cx="7886700" cy="468041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9DDB9CF8-9222-A74B-A9B8-17916E37B5D6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720000" y="3893315"/>
            <a:ext cx="7907633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399B4BC7-49B9-554C-8AB1-7907B9A7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DF638A-9817-4B13-9FC1-1A39F5C0E1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B93079-BD04-004D-96AA-21F3E7967D9B}"/>
              </a:ext>
            </a:extLst>
          </p:cNvPr>
          <p:cNvSpPr/>
          <p:nvPr userDrawn="1"/>
        </p:nvSpPr>
        <p:spPr>
          <a:xfrm>
            <a:off x="0" y="3253500"/>
            <a:ext cx="9144000" cy="18900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fik 8">
            <a:extLst>
              <a:ext uri="{FF2B5EF4-FFF2-40B4-BE49-F238E27FC236}">
                <a16:creationId xmlns:a16="http://schemas.microsoft.com/office/drawing/2014/main" id="{756E39D8-BF7D-7141-AE03-8720353BF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10" y="253604"/>
            <a:ext cx="1754981" cy="3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EF7D3EE-14E8-A648-97FB-8B0BF15C22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258645"/>
            <a:ext cx="7886118" cy="1856030"/>
          </a:xfrm>
          <a:prstGeom prst="rect">
            <a:avLst/>
          </a:prstGeom>
        </p:spPr>
        <p:txBody>
          <a:bodyPr anchor="t" anchorCtr="0"/>
          <a:lstStyle>
            <a:lvl1pPr marL="180000" indent="-180000">
              <a:buClr>
                <a:srgbClr val="005BA9"/>
              </a:buClr>
              <a:buSzPct val="70000"/>
              <a:buFont typeface="Wingdings" pitchFamily="2" charset="2"/>
              <a:buChar char="§"/>
              <a:tabLst>
                <a:tab pos="193675" algn="l"/>
                <a:tab pos="458788" algn="l"/>
                <a:tab pos="728663" algn="l"/>
                <a:tab pos="998538" algn="l"/>
                <a:tab pos="1268413" algn="l"/>
              </a:tabLst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7479ED4D-A901-7A44-96D6-A9D893E9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AA8DBB35-D25F-AB47-95D7-CD4DC48D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00810608-E23F-2D43-9A6A-CB4EE1CB51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AE83D7A-0091-9A43-87AE-55E66E9E43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587592"/>
            <a:ext cx="7886700" cy="468041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0433907D-6110-1D45-8517-0AD69785A660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720000" y="4237562"/>
            <a:ext cx="7896875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6F3B2C-9459-5E4A-9EE7-9A608AB6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D38839-1560-4BF3-9B3D-AAACC4F8EA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E6A4A56A-1F85-FD49-A4A9-D9DA44C028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16CE10C-7B77-9944-9770-B451478FD1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20000" y="2420470"/>
            <a:ext cx="7820025" cy="209774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17E92CC8-EF50-044A-B1CD-D5FFD2FB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766400"/>
            <a:ext cx="2057400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09879CD9-930F-364E-A3CB-E07785455FD0}" type="datetime1">
              <a:rPr lang="de-AT"/>
              <a:pPr>
                <a:defRPr/>
              </a:pPr>
              <a:t>18.07.22</a:t>
            </a:fld>
            <a:endParaRPr lang="en-US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E110E5B-1384-B640-A678-28E0130DF2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FBE495C-32BB-C843-92D1-A13A8BA24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048786"/>
            <a:ext cx="7886700" cy="468041"/>
          </a:xfrm>
        </p:spPr>
        <p:txBody>
          <a:bodyPr anchor="t" anchorCtr="0"/>
          <a:lstStyle>
            <a:lvl1pPr>
              <a:defRPr sz="30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443A45F2-4890-8E4B-8FCB-AE8756584995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720000" y="1687998"/>
            <a:ext cx="5863681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FF0A0C9-6E5D-564C-A38F-E7D8ABA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38BE-6F89-4D65-84D2-B89A2FBE5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4D21C1E2-C761-C547-9AAC-9097A72D8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4128" b="11702"/>
          <a:stretch>
            <a:fillRect/>
          </a:stretch>
        </p:blipFill>
        <p:spPr bwMode="auto">
          <a:xfrm>
            <a:off x="0" y="0"/>
            <a:ext cx="86248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22CA80-2856-C640-9993-3C227D853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5000" y="1339702"/>
            <a:ext cx="7372350" cy="1292770"/>
          </a:xfrm>
        </p:spPr>
        <p:txBody>
          <a:bodyPr anchor="t"/>
          <a:lstStyle>
            <a:lvl1pPr algn="l">
              <a:defRPr sz="45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7EF38-C0C1-EB42-934E-12631CB8A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5000" y="3267075"/>
            <a:ext cx="7372350" cy="9832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128FD-B79C-4A23-8BEC-CBAC5E1ED2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17E92CC8-EF50-044A-B1CD-D5FFD2FB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766400"/>
            <a:ext cx="2057400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09879CD9-930F-364E-A3CB-E07785455FD0}" type="datetime1">
              <a:rPr lang="de-AT"/>
              <a:pPr>
                <a:defRPr/>
              </a:pPr>
              <a:t>18.07.22</a:t>
            </a:fld>
            <a:endParaRPr lang="en-US"/>
          </a:p>
        </p:txBody>
      </p:sp>
      <p:pic>
        <p:nvPicPr>
          <p:cNvPr id="12" name="Grafik 7">
            <a:extLst>
              <a:ext uri="{FF2B5EF4-FFF2-40B4-BE49-F238E27FC236}">
                <a16:creationId xmlns:a16="http://schemas.microsoft.com/office/drawing/2014/main" id="{95C39E87-86FC-AC42-8E77-FEFB89218E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324000"/>
            <a:ext cx="134897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ACD08AF-5C88-4A41-ADDB-3EFFE43D4C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9C012D1F-CD8D-0C4C-BB2B-84ECC63A6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08A15B5E-EC6B-A94C-8EBF-B306E8EF0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048786"/>
            <a:ext cx="6304744" cy="468041"/>
          </a:xfrm>
        </p:spPr>
        <p:txBody>
          <a:bodyPr anchor="t" anchorCtr="0"/>
          <a:lstStyle>
            <a:lvl1pPr>
              <a:defRPr sz="300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7C6067D-9F9F-CD4B-B94A-A16C8E71A1E1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720000" y="1687998"/>
            <a:ext cx="6326259" cy="366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A157463-FCA9-E347-B156-F76EA704AE2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20000" y="2420470"/>
            <a:ext cx="7820025" cy="209774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/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E7E9379-D5CC-9541-92B3-05747CC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5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C1B6BC4-D53E-CF41-B1AB-F500629683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900000"/>
            <a:ext cx="9144000" cy="42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E6A4A56A-1F85-FD49-A4A9-D9DA44C028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A9DD152A-C298-3941-9C7B-482489B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089" y="4766400"/>
            <a:ext cx="2057400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09879CD9-930F-364E-A3CB-E07785455FD0}" type="datetime1">
              <a:rPr lang="de-AT"/>
              <a:pPr>
                <a:defRPr/>
              </a:pPr>
              <a:t>18.07.22</a:t>
            </a:fld>
            <a:endParaRPr lang="en-US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94E5A9F-51F5-764A-8C89-E28BF25340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4CD03F9-9F72-C448-B0ED-CB968BD3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D489D-0CBB-473E-9A84-9C524B0A05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F3CDC6-A830-A54F-8D47-B1B25705A5A8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43E3E71B-6B6D-0B49-9039-0BFFC7030B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4128" r="35284" b="11702"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000" y="1350001"/>
            <a:ext cx="3888037" cy="900000"/>
          </a:xfrm>
        </p:spPr>
        <p:txBody>
          <a:bodyPr anchor="t" anchorCtr="0"/>
          <a:lstStyle>
            <a:lvl1pPr>
              <a:defRPr sz="2800" baseline="0">
                <a:solidFill>
                  <a:srgbClr val="005BA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BAF8832-7988-0846-BD0F-41AFA06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1" y="4776939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C3970F5-BC2B-C146-A773-A33FC88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9A5FF5D-3B64-3544-86FD-C0A4825A4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marR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r>
              <a:rPr lang="en-US" dirty="0"/>
              <a:t>chapter title</a:t>
            </a:r>
          </a:p>
          <a:p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B7B983B2-C476-F042-B757-699F35A5F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58EEB225-0332-D04E-ACBF-D59D8C2B0BD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932000" y="2341914"/>
            <a:ext cx="3905026" cy="7562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005BA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5" name="Inhaltsplatzhalter 9">
            <a:extLst>
              <a:ext uri="{FF2B5EF4-FFF2-40B4-BE49-F238E27FC236}">
                <a16:creationId xmlns:a16="http://schemas.microsoft.com/office/drawing/2014/main" id="{94EEB35C-653D-5546-984F-889A6C91AB8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4000" y="1350000"/>
            <a:ext cx="3746897" cy="2943704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§"/>
              <a:tabLst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C96FCC-2A7E-46AA-BFBA-42ED9A5C85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2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0EE4B07-BD6D-8941-8F2D-66D9521B7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7938" y="0"/>
            <a:ext cx="4566062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sk-SK" noProof="0"/>
              <a:t>Kliknutím na ikonu pridáte obrázok</a:t>
            </a:r>
            <a:endParaRPr lang="en-US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10498B-17BF-DC43-B8A8-6780F22157BE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CA067660-C2B3-404E-8513-C273DCA214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4128" r="35284" b="11702"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350000"/>
            <a:ext cx="3698801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B12F4F8-96C4-D342-8EC5-17E685CB31A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4000" y="2912165"/>
            <a:ext cx="3746897" cy="1898373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§"/>
              <a:tabLst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555AA6E8-DA16-094E-87BE-2EA3C43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1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7C13A414-42A8-8643-BB34-8A4C63ED1B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CAE9A3D-93C9-0843-981C-5FC0D5C29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marR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r>
              <a:rPr lang="en-US" dirty="0"/>
              <a:t>chapter title 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DDD6E761-AE64-534D-8867-39DB5CBAC568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24000" y="2277374"/>
            <a:ext cx="3706391" cy="5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ABF95538-F9BD-CF47-A332-A3F0D145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40CFF7-3B72-4DD0-BA3E-9E3FECF46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F3CDC6-A830-A54F-8D47-B1B25705A5A8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350001"/>
            <a:ext cx="3778279" cy="900000"/>
          </a:xfrm>
        </p:spPr>
        <p:txBody>
          <a:bodyPr anchor="t" anchorCtr="0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1176C-EF1B-1043-AA29-99122F82BA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94730" y="1350000"/>
            <a:ext cx="4046642" cy="3263504"/>
          </a:xfrm>
          <a:prstGeom prst="rect">
            <a:avLst/>
          </a:prstGeom>
        </p:spPr>
        <p:txBody>
          <a:bodyPr anchor="t" anchorCtr="0"/>
          <a:lstStyle>
            <a:lvl1pPr marL="144000" indent="-14400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>
              <a:buClr>
                <a:srgbClr val="005BA9"/>
              </a:buClr>
              <a:defRPr/>
            </a:lvl2pPr>
            <a:lvl3pPr>
              <a:buClr>
                <a:srgbClr val="005BA9"/>
              </a:buClr>
              <a:defRPr/>
            </a:lvl3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C3970F5-BC2B-C146-A773-A33FC88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9A5FF5D-3B64-3544-86FD-C0A4825A4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495E9CF4-2C85-9D4D-B9ED-FE415689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5DE0FB30-DA9D-9446-A58B-46F3090D80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rgbClr val="005BA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19B58A5E-9342-EE45-8D46-18590A09B68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27727" y="2288130"/>
            <a:ext cx="3781694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B72742-5FBE-4C80-929C-7874062AB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0EE4B07-BD6D-8941-8F2D-66D9521B7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sk-SK" noProof="0"/>
              <a:t>Kliknutím na ikonu pridáte obrázok</a:t>
            </a:r>
            <a:endParaRPr lang="en-US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940D91-D685-E34C-BADA-ADE8344B0047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134001"/>
            <a:ext cx="3698801" cy="994172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9" name="Inhaltsplatzhalter 9">
            <a:extLst>
              <a:ext uri="{FF2B5EF4-FFF2-40B4-BE49-F238E27FC236}">
                <a16:creationId xmlns:a16="http://schemas.microsoft.com/office/drawing/2014/main" id="{A4C65110-8C15-594E-9819-B414E18D69A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4000" y="2967882"/>
            <a:ext cx="3746897" cy="17654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70000"/>
              <a:buFont typeface="Wingdings" pitchFamily="2" charset="2"/>
              <a:buChar char="§"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940F23D0-0190-7B40-A2BE-40C0ED7DCD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DB212804-9FB2-D04A-B919-002AD3EC47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12C2789-507C-A045-B13A-6C25A018685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24000" y="2159038"/>
            <a:ext cx="3720875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D4968EDF-2B46-5B43-A717-AAF40F02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766400"/>
            <a:ext cx="2497931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27FBF6-FFC8-9446-8C65-6B43D54CC1CA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9071AF4D-2C1E-474D-B1A5-F86A0427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BAB80F-5969-442B-A385-BBC26C757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853"/>
            <a:ext cx="1150513" cy="5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9D2566-8CD2-2348-B55F-9E37285AEDD3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Grafik 7">
            <a:extLst>
              <a:ext uri="{FF2B5EF4-FFF2-40B4-BE49-F238E27FC236}">
                <a16:creationId xmlns:a16="http://schemas.microsoft.com/office/drawing/2014/main" id="{31A45A03-14C6-704E-B1BA-8D3B49970F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4" t="13167" r="19196" b="12664"/>
          <a:stretch/>
        </p:blipFill>
        <p:spPr bwMode="auto"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1" y="1350001"/>
            <a:ext cx="3894268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9D0696-85C9-BD44-8F74-437B50666FD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0" y="4767263"/>
            <a:ext cx="2394347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7DED24E7-59BC-7749-BC19-8C63A87C5938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05E3CCA8-DD7F-CA45-853A-AAC580369B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B24527A-BFB6-374C-AA81-7812D46865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000" y="1350000"/>
            <a:ext cx="3541971" cy="3263504"/>
          </a:xfrm>
          <a:prstGeom prst="rect">
            <a:avLst/>
          </a:prstGeom>
        </p:spPr>
        <p:txBody>
          <a:bodyPr anchor="t" anchorCtr="0"/>
          <a:lstStyle>
            <a:lvl1pPr marL="144000" indent="-144000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>
              <a:buClr>
                <a:srgbClr val="005BA9"/>
              </a:buClr>
              <a:defRPr/>
            </a:lvl2pPr>
            <a:lvl3pPr>
              <a:buClr>
                <a:srgbClr val="005BA9"/>
              </a:buClr>
              <a:defRPr/>
            </a:lvl3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A96991CE-0121-2C4D-BB58-F61697E9DC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D963314-0223-FE4F-AFCD-7687AD3700C2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4942757" y="2298887"/>
            <a:ext cx="3932301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48C975D-F019-974F-A7F1-B1A4635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E22ED7-5558-4737-80B9-02C85522ED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0EE4B07-BD6D-8941-8F2D-66D9521B7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876300"/>
            <a:ext cx="4572000" cy="426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sk-SK" noProof="0"/>
              <a:t>Kliknutím na ikonu pridáte obrázok</a:t>
            </a:r>
            <a:endParaRPr lang="en-US" noProof="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69D2566-8CD2-2348-B55F-9E37285AEDD3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Grafik 7">
            <a:extLst>
              <a:ext uri="{FF2B5EF4-FFF2-40B4-BE49-F238E27FC236}">
                <a16:creationId xmlns:a16="http://schemas.microsoft.com/office/drawing/2014/main" id="{31A45A03-14C6-704E-B1BA-8D3B49970F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4" t="13167" r="19226" b="12664"/>
          <a:stretch/>
        </p:blipFill>
        <p:spPr bwMode="auto">
          <a:xfrm>
            <a:off x="4572000" y="0"/>
            <a:ext cx="4562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E4548D-16BB-384B-972C-8CD00D128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600" y="1848373"/>
            <a:ext cx="3698801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05E3CCA8-DD7F-CA45-853A-AAC580369B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C6F47189-92F7-F840-8C6D-0BAA038DA27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0" y="4766400"/>
            <a:ext cx="2394347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7DED24E7-59BC-7749-BC19-8C63A87C5938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6C180F83-3CB8-C343-A635-E4311C1885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1A0D448C-4EA9-4946-8FE4-955860953A72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5007304" y="2782979"/>
            <a:ext cx="3727906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22936EF0-7500-D845-8FCD-30BA3ECD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577B59-1C12-4CC9-9410-4AFCC3E25C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9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9D2566-8CD2-2348-B55F-9E37285AEDD3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5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9D0696-85C9-BD44-8F74-437B50666FD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4000" y="4767263"/>
            <a:ext cx="2394347" cy="273844"/>
          </a:xfrm>
        </p:spPr>
        <p:txBody>
          <a:bodyPr/>
          <a:lstStyle>
            <a:lvl1pPr>
              <a:defRPr>
                <a:solidFill>
                  <a:srgbClr val="005BA9"/>
                </a:solidFill>
              </a:defRPr>
            </a:lvl1pPr>
          </a:lstStyle>
          <a:p>
            <a:pPr>
              <a:defRPr/>
            </a:pPr>
            <a:fld id="{7DED24E7-59BC-7749-BC19-8C63A87C5938}" type="datetime1">
              <a:rPr lang="de-AT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05E3CCA8-DD7F-CA45-853A-AAC580369B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400" y="324000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FontTx/>
              <a:buNone/>
              <a:defRPr sz="1200" b="1" i="0" cap="all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B24527A-BFB6-374C-AA81-7812D46865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000" y="1350000"/>
            <a:ext cx="3541971" cy="3263504"/>
          </a:xfrm>
          <a:prstGeom prst="rect">
            <a:avLst/>
          </a:prstGeom>
        </p:spPr>
        <p:txBody>
          <a:bodyPr anchor="t" anchorCtr="0"/>
          <a:lstStyle>
            <a:lvl1pPr marL="180975" indent="-180975">
              <a:buClr>
                <a:srgbClr val="005BA9"/>
              </a:buClr>
              <a:buSzPct val="70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>
              <a:buClr>
                <a:srgbClr val="005BA9"/>
              </a:buClr>
              <a:defRPr/>
            </a:lvl2pPr>
            <a:lvl3pPr>
              <a:buClr>
                <a:srgbClr val="005BA9"/>
              </a:buClr>
              <a:defRPr/>
            </a:lvl3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DF87CC3D-0811-254A-A6E6-2C6BA52BA0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7971" y="598948"/>
            <a:ext cx="3333750" cy="247500"/>
          </a:xfrm>
          <a:prstGeom prst="rect">
            <a:avLst/>
          </a:prstGeom>
        </p:spPr>
        <p:txBody>
          <a:bodyPr anchor="t" anchorCtr="0"/>
          <a:lstStyle>
            <a:lvl1pPr marL="0" marR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 sz="1100" b="1" i="0" cap="none" spc="3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chapter title 2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A408D00-885D-8849-8462-1F5EE1A15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600" y="1848373"/>
            <a:ext cx="3698801" cy="900000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14F40D8-89FB-324B-804E-32892B53B425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5007304" y="2782979"/>
            <a:ext cx="3727906" cy="5411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930F331D-ADEB-3046-95B2-96F9D74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0450" y="4767263"/>
            <a:ext cx="241696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11E3A-2927-408D-8B9A-0C01C228D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8000" y="180000"/>
            <a:ext cx="1151999" cy="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33955A96-42DD-AB43-BF96-32C2FB615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US" alt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2311D-CFD8-B44A-8D97-10DA49BF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EACF90-3180-C549-973B-AC577738392D}" type="datetime1">
              <a:rPr lang="de-AT"/>
              <a:pPr>
                <a:defRPr/>
              </a:pPr>
              <a:t>18.07.22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E6F13-DCF3-C745-8795-80C46C8F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85B77-6A03-7445-8AF8-DA7225F35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C5972-FFAE-5A49-9A01-8751ADDD3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5EA56C-8F4D-7248-80B7-4FF29835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
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8" r:id="rId4"/>
    <p:sldLayoutId id="2147483834" r:id="rId5"/>
    <p:sldLayoutId id="2147483819" r:id="rId6"/>
    <p:sldLayoutId id="2147483833" r:id="rId7"/>
    <p:sldLayoutId id="2147483820" r:id="rId8"/>
    <p:sldLayoutId id="2147483835" r:id="rId9"/>
    <p:sldLayoutId id="2147483821" r:id="rId10"/>
    <p:sldLayoutId id="2147483815" r:id="rId11"/>
    <p:sldLayoutId id="2147483816" r:id="rId12"/>
    <p:sldLayoutId id="2147483817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  <p:sldLayoutId id="2147483836" r:id="rId20"/>
    <p:sldLayoutId id="2147483828" r:id="rId2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604020202020204" pitchFamily="34" charset="0"/>
        </a:defRPr>
      </a:lvl9pPr>
    </p:titleStyle>
    <p:bodyStyle>
      <a:lvl1pPr marL="144000" indent="-14400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Pct val="70000"/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70000"/>
        <a:buFont typeface="Wingdings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SzPct val="70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253B9-96BC-2A42-A7B2-D48B45209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40022C-EB7A-DA45-9837-18B266C41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 pre </a:t>
            </a:r>
            <a:r>
              <a:rPr lang="en-US" dirty="0" err="1"/>
              <a:t>robustné</a:t>
            </a:r>
            <a:r>
              <a:rPr lang="en-US" dirty="0"/>
              <a:t> </a:t>
            </a:r>
            <a:r>
              <a:rPr lang="en-US" dirty="0" err="1"/>
              <a:t>weby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1A4DEF6-FD19-A37B-8ACB-EA20156A1A2C}"/>
              </a:ext>
            </a:extLst>
          </p:cNvPr>
          <p:cNvSpPr txBox="1"/>
          <p:nvPr/>
        </p:nvSpPr>
        <p:spPr>
          <a:xfrm>
            <a:off x="5902712" y="459430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Michal </a:t>
            </a:r>
            <a:r>
              <a:rPr lang="sk-SK" dirty="0" err="1">
                <a:solidFill>
                  <a:schemeClr val="bg1"/>
                </a:solidFill>
              </a:rPr>
              <a:t>Illovský</a:t>
            </a:r>
            <a:r>
              <a:rPr lang="sk-SK" dirty="0">
                <a:solidFill>
                  <a:schemeClr val="bg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00716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Ukážka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 </a:t>
            </a:r>
            <a:r>
              <a:rPr lang="de-DE" dirty="0" err="1"/>
              <a:t>reaktívnosti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  <a:p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571750"/>
            <a:ext cx="3905026" cy="2195513"/>
          </a:xfrm>
        </p:spPr>
        <p:txBody>
          <a:bodyPr>
            <a:normAutofit/>
          </a:bodyPr>
          <a:lstStyle/>
          <a:p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basic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-form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basic</a:t>
            </a:r>
            <a:r>
              <a:rPr lang="de-DE" sz="1200" dirty="0"/>
              <a:t>/</a:t>
            </a:r>
            <a:r>
              <a:rPr lang="de-DE" sz="1200" dirty="0" err="1"/>
              <a:t>basic.component.html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{{</a:t>
            </a:r>
            <a:r>
              <a:rPr lang="sk-SK" dirty="0" err="1"/>
              <a:t>a+b</a:t>
            </a:r>
            <a:r>
              <a:rPr lang="sk-SK" dirty="0"/>
              <a:t>}} sa vždy vypočíta z aktuálnych hodnôt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basic</a:t>
            </a:r>
            <a:r>
              <a:rPr lang="de-DE" sz="1200" dirty="0"/>
              <a:t>-form/</a:t>
            </a:r>
            <a:r>
              <a:rPr lang="de-DE" sz="1200" dirty="0" err="1"/>
              <a:t>basic-form.component.html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{{c$ | </a:t>
            </a:r>
            <a:r>
              <a:rPr lang="sk-SK" dirty="0" err="1"/>
              <a:t>async</a:t>
            </a:r>
            <a:r>
              <a:rPr lang="sk-SK" dirty="0"/>
              <a:t>}} zmení hodnotu po každej zmene a alebo b </a:t>
            </a:r>
            <a:r>
              <a:rPr lang="sk-SK" dirty="0" err="1"/>
              <a:t>inputu</a:t>
            </a:r>
            <a:br>
              <a:rPr lang="sk-SK" dirty="0"/>
            </a:br>
            <a:br>
              <a:rPr lang="sk-SK" dirty="0"/>
            </a:br>
            <a:r>
              <a:rPr lang="sk-SK" dirty="0" err="1"/>
              <a:t>RxJS</a:t>
            </a:r>
            <a:r>
              <a:rPr lang="sk-SK" dirty="0"/>
              <a:t> -&gt; </a:t>
            </a:r>
            <a:r>
              <a:rPr lang="sk-SK" sz="1200" dirty="0" err="1"/>
              <a:t>https</a:t>
            </a:r>
            <a:r>
              <a:rPr lang="sk-SK" sz="1200" dirty="0"/>
              <a:t>://</a:t>
            </a:r>
            <a:r>
              <a:rPr lang="sk-SK" sz="1200" dirty="0" err="1"/>
              <a:t>rxjs.dev</a:t>
            </a:r>
            <a:r>
              <a:rPr lang="sk-SK" sz="1200" dirty="0"/>
              <a:t>/</a:t>
            </a:r>
            <a:r>
              <a:rPr lang="sk-SK" sz="1200" dirty="0" err="1"/>
              <a:t>guide</a:t>
            </a:r>
            <a:r>
              <a:rPr lang="sk-SK" sz="1200" dirty="0"/>
              <a:t>/</a:t>
            </a:r>
            <a:r>
              <a:rPr lang="sk-SK" sz="1200" dirty="0" err="1"/>
              <a:t>observable</a:t>
            </a:r>
            <a:endParaRPr lang="sk-SK" sz="1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302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571750"/>
            <a:ext cx="1826609" cy="2195513"/>
          </a:xfrm>
        </p:spPr>
        <p:txBody>
          <a:bodyPr>
            <a:normAutofit/>
          </a:bodyPr>
          <a:lstStyle/>
          <a:p>
            <a:r>
              <a:rPr lang="de-DE" dirty="0" err="1"/>
              <a:t>services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Injectable</a:t>
            </a:r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@</a:t>
            </a:r>
            <a:r>
              <a:rPr lang="de-DE" dirty="0" err="1">
                <a:solidFill>
                  <a:schemeClr val="accent2"/>
                </a:solidFill>
              </a:rPr>
              <a:t>Inject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 err="1">
                <a:solidFill>
                  <a:schemeClr val="accent2"/>
                </a:solidFill>
              </a:rPr>
              <a:t>constructor</a:t>
            </a:r>
            <a:endParaRPr lang="de-DE" dirty="0">
              <a:solidFill>
                <a:schemeClr val="accent2"/>
              </a:solidFill>
            </a:endParaRPr>
          </a:p>
          <a:p>
            <a:r>
              <a:rPr lang="de-DE" dirty="0" err="1"/>
              <a:t>InjectionToken</a:t>
            </a:r>
            <a:br>
              <a:rPr lang="de-DE" dirty="0"/>
            </a:br>
            <a:r>
              <a:rPr lang="de-DE" dirty="0" err="1"/>
              <a:t>Injector</a:t>
            </a:r>
            <a:endParaRPr lang="de-DE" dirty="0"/>
          </a:p>
          <a:p>
            <a:r>
              <a:rPr lang="de-DE" dirty="0" err="1">
                <a:solidFill>
                  <a:schemeClr val="accent2"/>
                </a:solidFill>
              </a:rPr>
              <a:t>providers</a:t>
            </a:r>
            <a:endParaRPr lang="de-DE" dirty="0">
              <a:solidFill>
                <a:schemeClr val="accent2"/>
              </a:solidFill>
            </a:endParaRP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notifications</a:t>
            </a:r>
            <a:r>
              <a:rPr lang="de-DE" sz="1200" dirty="0"/>
              <a:t>/</a:t>
            </a:r>
            <a:r>
              <a:rPr lang="de-DE" sz="1200" dirty="0" err="1"/>
              <a:t>notification.service.ts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singleton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magazines</a:t>
            </a:r>
            <a:r>
              <a:rPr lang="de-DE" sz="1200" dirty="0"/>
              <a:t>/</a:t>
            </a:r>
            <a:r>
              <a:rPr lang="de-DE" sz="1200" dirty="0" err="1"/>
              <a:t>magazine.service.ts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use-case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publication.service.ts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instances</a:t>
            </a:r>
            <a:endParaRPr lang="sk-SK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Untertitel 6">
            <a:extLst>
              <a:ext uri="{FF2B5EF4-FFF2-40B4-BE49-F238E27FC236}">
                <a16:creationId xmlns:a16="http://schemas.microsoft.com/office/drawing/2014/main" id="{E6FBF4A9-30B5-756A-83DF-DB42827E29B1}"/>
              </a:ext>
            </a:extLst>
          </p:cNvPr>
          <p:cNvSpPr txBox="1">
            <a:spLocks/>
          </p:cNvSpPr>
          <p:nvPr/>
        </p:nvSpPr>
        <p:spPr>
          <a:xfrm>
            <a:off x="6746110" y="2581426"/>
            <a:ext cx="1826609" cy="2195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 sz="1800" b="1" kern="1200">
                <a:solidFill>
                  <a:srgbClr val="005BA9"/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None/>
              <a:tabLst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0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err="1"/>
              <a:t>čo</a:t>
            </a:r>
            <a:r>
              <a:rPr lang="de-DE" dirty="0"/>
              <a:t> </a:t>
            </a:r>
            <a:r>
              <a:rPr lang="de-DE" dirty="0" err="1"/>
              <a:t>sa</a:t>
            </a:r>
            <a:r>
              <a:rPr lang="de-DE"/>
              <a:t> injectuje</a:t>
            </a:r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>
                <a:solidFill>
                  <a:schemeClr val="accent2"/>
                </a:solidFill>
              </a:rPr>
              <a:t>kam </a:t>
            </a:r>
            <a:r>
              <a:rPr lang="de-DE" dirty="0" err="1">
                <a:solidFill>
                  <a:schemeClr val="accent2"/>
                </a:solidFill>
              </a:rPr>
              <a:t>sa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injectuje</a:t>
            </a:r>
            <a:endParaRPr lang="de-DE" dirty="0">
              <a:solidFill>
                <a:schemeClr val="accent2"/>
              </a:solidFill>
            </a:endParaRPr>
          </a:p>
          <a:p>
            <a:pPr algn="r"/>
            <a:r>
              <a:rPr lang="de-DE" dirty="0" err="1"/>
              <a:t>ultimátne</a:t>
            </a:r>
            <a:r>
              <a:rPr lang="de-DE" dirty="0"/>
              <a:t> </a:t>
            </a:r>
            <a:r>
              <a:rPr lang="de-DE" dirty="0" err="1"/>
              <a:t>použitie</a:t>
            </a:r>
            <a:endParaRPr lang="de-DE" dirty="0"/>
          </a:p>
          <a:p>
            <a:pPr algn="r"/>
            <a:r>
              <a:rPr lang="de-DE" dirty="0" err="1">
                <a:solidFill>
                  <a:schemeClr val="accent2"/>
                </a:solidFill>
              </a:rPr>
              <a:t>zmena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scope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alebo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aj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classy</a:t>
            </a:r>
            <a:endParaRPr lang="de-DE" dirty="0">
              <a:solidFill>
                <a:schemeClr val="accent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67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Naša</a:t>
            </a:r>
            <a:r>
              <a:rPr lang="de-DE" dirty="0"/>
              <a:t> </a:t>
            </a:r>
            <a:r>
              <a:rPr lang="de-DE" dirty="0" err="1"/>
              <a:t>aplikácia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571750"/>
            <a:ext cx="3905026" cy="2195513"/>
          </a:xfrm>
        </p:spPr>
        <p:txBody>
          <a:bodyPr>
            <a:normAutofit/>
          </a:bodyPr>
          <a:lstStyle/>
          <a:p>
            <a:r>
              <a:rPr lang="de-DE" dirty="0" err="1"/>
              <a:t>aplikácia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vydavateľstvo</a:t>
            </a:r>
            <a:r>
              <a:rPr lang="de-DE" dirty="0"/>
              <a:t>, </a:t>
            </a:r>
            <a:r>
              <a:rPr lang="de-DE" dirty="0" err="1"/>
              <a:t>ktoré</a:t>
            </a:r>
            <a:r>
              <a:rPr lang="de-DE" dirty="0"/>
              <a:t> </a:t>
            </a:r>
            <a:r>
              <a:rPr lang="de-DE" dirty="0" err="1"/>
              <a:t>vydáva</a:t>
            </a:r>
            <a:r>
              <a:rPr lang="de-DE" dirty="0"/>
              <a:t> </a:t>
            </a:r>
            <a:r>
              <a:rPr lang="de-DE" dirty="0" err="1"/>
              <a:t>rôzne</a:t>
            </a:r>
            <a:r>
              <a:rPr lang="de-DE" dirty="0"/>
              <a:t> </a:t>
            </a:r>
            <a:r>
              <a:rPr lang="de-DE" dirty="0" err="1"/>
              <a:t>druhy</a:t>
            </a:r>
            <a:r>
              <a:rPr lang="de-DE" dirty="0"/>
              <a:t> </a:t>
            </a:r>
            <a:r>
              <a:rPr lang="de-DE" dirty="0" err="1"/>
              <a:t>publikácií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požadujú</a:t>
            </a:r>
            <a:r>
              <a:rPr lang="de-DE" dirty="0"/>
              <a:t> </a:t>
            </a:r>
            <a:r>
              <a:rPr lang="de-DE" dirty="0" err="1"/>
              <a:t>samostatnú</a:t>
            </a:r>
            <a:r>
              <a:rPr lang="de-DE" dirty="0"/>
              <a:t> </a:t>
            </a:r>
            <a:r>
              <a:rPr lang="de-DE" dirty="0" err="1"/>
              <a:t>evidenciu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každý</a:t>
            </a:r>
            <a:r>
              <a:rPr lang="de-DE" dirty="0"/>
              <a:t> </a:t>
            </a:r>
            <a:r>
              <a:rPr lang="de-DE" dirty="0" err="1"/>
              <a:t>druh</a:t>
            </a:r>
            <a:r>
              <a:rPr lang="de-DE" dirty="0"/>
              <a:t> </a:t>
            </a:r>
            <a:r>
              <a:rPr lang="de-DE" dirty="0" err="1"/>
              <a:t>publikácií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BE </a:t>
            </a:r>
            <a:r>
              <a:rPr lang="de-DE" dirty="0" err="1"/>
              <a:t>ešte</a:t>
            </a:r>
            <a:r>
              <a:rPr lang="de-DE" dirty="0"/>
              <a:t> </a:t>
            </a:r>
            <a:r>
              <a:rPr lang="de-DE" dirty="0" err="1"/>
              <a:t>nemajú</a:t>
            </a:r>
            <a:r>
              <a:rPr lang="de-DE" dirty="0"/>
              <a:t>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namiesto</a:t>
            </a:r>
            <a:r>
              <a:rPr lang="de-DE" dirty="0"/>
              <a:t> BE (API) </a:t>
            </a:r>
            <a:r>
              <a:rPr lang="de-DE" dirty="0" err="1"/>
              <a:t>použijeme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-server </a:t>
            </a:r>
            <a:r>
              <a:rPr lang="de-DE" sz="1200" dirty="0"/>
              <a:t>(https://</a:t>
            </a:r>
            <a:r>
              <a:rPr lang="de-DE" sz="1200" dirty="0" err="1"/>
              <a:t>github.com</a:t>
            </a:r>
            <a:r>
              <a:rPr lang="de-DE" sz="1200" dirty="0"/>
              <a:t>/</a:t>
            </a:r>
            <a:r>
              <a:rPr lang="de-DE" sz="1200" dirty="0" err="1"/>
              <a:t>typicode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-server)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používa</a:t>
            </a:r>
            <a:r>
              <a:rPr lang="de-DE" dirty="0"/>
              <a:t> </a:t>
            </a:r>
            <a:r>
              <a:rPr lang="de-DE" dirty="0" err="1"/>
              <a:t>mockované</a:t>
            </a:r>
            <a:r>
              <a:rPr lang="de-DE" dirty="0"/>
              <a:t> </a:t>
            </a:r>
            <a:r>
              <a:rPr lang="de-DE" dirty="0" err="1"/>
              <a:t>údaje</a:t>
            </a:r>
            <a:r>
              <a:rPr lang="de-DE" dirty="0"/>
              <a:t> </a:t>
            </a:r>
            <a:r>
              <a:rPr lang="de-DE" dirty="0" err="1"/>
              <a:t>uložené</a:t>
            </a:r>
            <a:r>
              <a:rPr lang="de-DE" dirty="0"/>
              <a:t> v </a:t>
            </a:r>
            <a:r>
              <a:rPr lang="de-DE" dirty="0" err="1"/>
              <a:t>data.json</a:t>
            </a:r>
            <a:r>
              <a:rPr lang="de-DE" dirty="0"/>
              <a:t> </a:t>
            </a:r>
            <a:r>
              <a:rPr lang="de-DE" dirty="0" err="1"/>
              <a:t>súbore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používame</a:t>
            </a:r>
            <a:r>
              <a:rPr lang="de-DE" dirty="0"/>
              <a:t> angular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sz="1200" dirty="0"/>
              <a:t>(https://</a:t>
            </a:r>
            <a:r>
              <a:rPr lang="de-DE" sz="1200" dirty="0" err="1"/>
              <a:t>angular.io</a:t>
            </a:r>
            <a:r>
              <a:rPr lang="de-DE" sz="1200" dirty="0"/>
              <a:t>/</a:t>
            </a:r>
            <a:r>
              <a:rPr lang="de-DE" sz="1200" dirty="0" err="1"/>
              <a:t>guide</a:t>
            </a:r>
            <a:r>
              <a:rPr lang="de-DE" sz="1200" dirty="0"/>
              <a:t>/</a:t>
            </a:r>
            <a:r>
              <a:rPr lang="de-DE" sz="1200" dirty="0" err="1"/>
              <a:t>router-tutorial-toh</a:t>
            </a:r>
            <a:r>
              <a:rPr lang="de-DE" sz="1200" dirty="0"/>
              <a:t>)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0</a:t>
            </a:r>
          </a:p>
        </p:txBody>
      </p:sp>
    </p:spTree>
    <p:extLst>
      <p:ext uri="{BB962C8B-B14F-4D97-AF65-F5344CB8AC3E}">
        <p14:creationId xmlns:p14="http://schemas.microsoft.com/office/powerpoint/2010/main" val="116830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1" y="1350001"/>
            <a:ext cx="3905026" cy="900000"/>
          </a:xfrm>
        </p:spPr>
        <p:txBody>
          <a:bodyPr/>
          <a:lstStyle/>
          <a:p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časopisov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571750"/>
            <a:ext cx="3905026" cy="219551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Začnime</a:t>
            </a:r>
            <a:r>
              <a:rPr lang="de-DE" dirty="0"/>
              <a:t> </a:t>
            </a:r>
            <a:r>
              <a:rPr lang="de-DE" dirty="0" err="1"/>
              <a:t>prvou</a:t>
            </a:r>
            <a:r>
              <a:rPr lang="de-DE" dirty="0"/>
              <a:t> </a:t>
            </a:r>
            <a:r>
              <a:rPr lang="de-DE" dirty="0" err="1"/>
              <a:t>evidenciou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časopisy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Ku</a:t>
            </a:r>
            <a:r>
              <a:rPr lang="de-DE" dirty="0"/>
              <a:t> </a:t>
            </a:r>
            <a:r>
              <a:rPr lang="de-DE" dirty="0" err="1"/>
              <a:t>každému</a:t>
            </a:r>
            <a:r>
              <a:rPr lang="de-DE" dirty="0"/>
              <a:t> </a:t>
            </a:r>
            <a:r>
              <a:rPr lang="de-DE" dirty="0" err="1"/>
              <a:t>časopisu</a:t>
            </a:r>
            <a:r>
              <a:rPr lang="de-DE" dirty="0"/>
              <a:t> je </a:t>
            </a:r>
            <a:r>
              <a:rPr lang="de-DE" dirty="0" err="1"/>
              <a:t>potrebné</a:t>
            </a:r>
            <a:r>
              <a:rPr lang="de-DE" dirty="0"/>
              <a:t> </a:t>
            </a:r>
            <a:r>
              <a:rPr lang="de-DE" dirty="0" err="1"/>
              <a:t>evidovať</a:t>
            </a:r>
            <a:r>
              <a:rPr lang="de-DE" dirty="0"/>
              <a:t>: </a:t>
            </a:r>
            <a:r>
              <a:rPr lang="de-DE" dirty="0" err="1"/>
              <a:t>názov</a:t>
            </a:r>
            <a:r>
              <a:rPr lang="de-DE" dirty="0"/>
              <a:t>, </a:t>
            </a:r>
            <a:r>
              <a:rPr lang="de-DE" dirty="0" err="1"/>
              <a:t>meno</a:t>
            </a:r>
            <a:r>
              <a:rPr lang="de-DE" dirty="0"/>
              <a:t> </a:t>
            </a:r>
            <a:r>
              <a:rPr lang="de-DE" dirty="0" err="1"/>
              <a:t>autora</a:t>
            </a:r>
            <a:r>
              <a:rPr lang="de-DE" dirty="0"/>
              <a:t>, </a:t>
            </a:r>
            <a:r>
              <a:rPr lang="de-DE" dirty="0" err="1"/>
              <a:t>rok</a:t>
            </a:r>
            <a:r>
              <a:rPr lang="de-DE" dirty="0"/>
              <a:t> </a:t>
            </a:r>
            <a:r>
              <a:rPr lang="de-DE" dirty="0" err="1"/>
              <a:t>vydania</a:t>
            </a:r>
            <a:r>
              <a:rPr lang="de-DE" dirty="0"/>
              <a:t>, </a:t>
            </a:r>
            <a:r>
              <a:rPr lang="de-DE" dirty="0" err="1"/>
              <a:t>popis</a:t>
            </a:r>
            <a:r>
              <a:rPr lang="de-DE" dirty="0"/>
              <a:t> a </a:t>
            </a:r>
            <a:r>
              <a:rPr lang="de-DE" dirty="0" err="1"/>
              <a:t>periodicitu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Názov</a:t>
            </a:r>
            <a:r>
              <a:rPr lang="de-DE" dirty="0"/>
              <a:t>, </a:t>
            </a:r>
            <a:r>
              <a:rPr lang="de-DE" dirty="0" err="1"/>
              <a:t>meno</a:t>
            </a:r>
            <a:r>
              <a:rPr lang="de-DE" dirty="0"/>
              <a:t> </a:t>
            </a:r>
            <a:r>
              <a:rPr lang="de-DE" dirty="0" err="1"/>
              <a:t>autora</a:t>
            </a:r>
            <a:r>
              <a:rPr lang="de-DE" dirty="0"/>
              <a:t>, </a:t>
            </a:r>
            <a:r>
              <a:rPr lang="de-DE" dirty="0" err="1"/>
              <a:t>rok</a:t>
            </a:r>
            <a:r>
              <a:rPr lang="de-DE" dirty="0"/>
              <a:t> </a:t>
            </a:r>
            <a:r>
              <a:rPr lang="de-DE" dirty="0" err="1"/>
              <a:t>vydania</a:t>
            </a:r>
            <a:r>
              <a:rPr lang="de-DE" dirty="0"/>
              <a:t> a </a:t>
            </a:r>
            <a:r>
              <a:rPr lang="de-DE" dirty="0" err="1"/>
              <a:t>popis</a:t>
            </a:r>
            <a:r>
              <a:rPr lang="de-DE" dirty="0"/>
              <a:t> </a:t>
            </a:r>
            <a:r>
              <a:rPr lang="de-DE" dirty="0" err="1"/>
              <a:t>sú</a:t>
            </a:r>
            <a:r>
              <a:rPr lang="de-DE" dirty="0"/>
              <a:t> </a:t>
            </a:r>
            <a:r>
              <a:rPr lang="de-DE" dirty="0" err="1"/>
              <a:t>spoločné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každý</a:t>
            </a:r>
            <a:r>
              <a:rPr lang="de-DE" dirty="0"/>
              <a:t> </a:t>
            </a:r>
            <a:r>
              <a:rPr lang="de-DE" dirty="0" err="1"/>
              <a:t>druh</a:t>
            </a:r>
            <a:r>
              <a:rPr lang="de-DE" dirty="0"/>
              <a:t> </a:t>
            </a:r>
            <a:r>
              <a:rPr lang="de-DE" dirty="0" err="1"/>
              <a:t>publikácie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4000" y="1349999"/>
            <a:ext cx="3888000" cy="3169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publication.interface.ts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spoločné vlastnosti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magazines</a:t>
            </a:r>
            <a:r>
              <a:rPr lang="de-DE" sz="1200" dirty="0"/>
              <a:t>/</a:t>
            </a:r>
            <a:r>
              <a:rPr lang="de-DE" sz="1200" dirty="0" err="1"/>
              <a:t>magazine.interface.ts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vlastnosti len pre časopisy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magazines</a:t>
            </a:r>
            <a:r>
              <a:rPr lang="de-DE" sz="1200" dirty="0"/>
              <a:t>/</a:t>
            </a:r>
            <a:r>
              <a:rPr lang="de-DE" sz="1200" dirty="0" err="1"/>
              <a:t>magazines.module.ts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nie </a:t>
            </a:r>
            <a:r>
              <a:rPr lang="sk-SK" dirty="0" err="1"/>
              <a:t>paths</a:t>
            </a:r>
            <a:r>
              <a:rPr lang="sk-SK" dirty="0"/>
              <a:t> „list“ a “edit2/:id“</a:t>
            </a:r>
            <a:br>
              <a:rPr lang="sk-SK" dirty="0"/>
            </a:br>
            <a:br>
              <a:rPr lang="sk-SK" dirty="0"/>
            </a:b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magazines</a:t>
            </a:r>
            <a:r>
              <a:rPr lang="de-DE" sz="1200" dirty="0"/>
              <a:t>/</a:t>
            </a:r>
            <a:r>
              <a:rPr lang="de-DE" sz="1200" dirty="0" err="1"/>
              <a:t>magazines.service.ts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dummy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1</a:t>
            </a:r>
          </a:p>
        </p:txBody>
      </p:sp>
    </p:spTree>
    <p:extLst>
      <p:ext uri="{BB962C8B-B14F-4D97-AF65-F5344CB8AC3E}">
        <p14:creationId xmlns:p14="http://schemas.microsoft.com/office/powerpoint/2010/main" val="3830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1" y="1350001"/>
            <a:ext cx="3905026" cy="900000"/>
          </a:xfrm>
        </p:spPr>
        <p:txBody>
          <a:bodyPr/>
          <a:lstStyle/>
          <a:p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kníh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1932878"/>
            <a:ext cx="3905026" cy="283438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Pokračujme</a:t>
            </a:r>
            <a:r>
              <a:rPr lang="de-DE" dirty="0"/>
              <a:t> </a:t>
            </a:r>
            <a:r>
              <a:rPr lang="de-DE" dirty="0" err="1"/>
              <a:t>druhou</a:t>
            </a:r>
            <a:r>
              <a:rPr lang="de-DE" dirty="0"/>
              <a:t> </a:t>
            </a:r>
            <a:r>
              <a:rPr lang="de-DE" dirty="0" err="1"/>
              <a:t>evidenciou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knihy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Ku</a:t>
            </a:r>
            <a:r>
              <a:rPr lang="de-DE" dirty="0"/>
              <a:t> </a:t>
            </a:r>
            <a:r>
              <a:rPr lang="de-DE" dirty="0" err="1"/>
              <a:t>knihám</a:t>
            </a:r>
            <a:r>
              <a:rPr lang="de-DE" dirty="0"/>
              <a:t> </a:t>
            </a:r>
            <a:r>
              <a:rPr lang="de-DE" dirty="0" err="1"/>
              <a:t>máme</a:t>
            </a:r>
            <a:r>
              <a:rPr lang="de-DE" dirty="0"/>
              <a:t> </a:t>
            </a:r>
            <a:r>
              <a:rPr lang="de-DE" dirty="0" err="1"/>
              <a:t>okrem</a:t>
            </a:r>
            <a:r>
              <a:rPr lang="de-DE" dirty="0"/>
              <a:t> </a:t>
            </a:r>
            <a:r>
              <a:rPr lang="de-DE" dirty="0" err="1"/>
              <a:t>spoločných</a:t>
            </a:r>
            <a:r>
              <a:rPr lang="de-DE" dirty="0"/>
              <a:t> </a:t>
            </a:r>
            <a:r>
              <a:rPr lang="de-DE" dirty="0" err="1"/>
              <a:t>vlastností</a:t>
            </a:r>
            <a:r>
              <a:rPr lang="de-DE" dirty="0"/>
              <a:t> </a:t>
            </a:r>
            <a:r>
              <a:rPr lang="de-DE" dirty="0" err="1"/>
              <a:t>aj</a:t>
            </a:r>
            <a:r>
              <a:rPr lang="de-DE" dirty="0"/>
              <a:t> ISBN.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Skopírujeme</a:t>
            </a:r>
            <a:r>
              <a:rPr lang="de-DE" dirty="0"/>
              <a:t> </a:t>
            </a:r>
            <a:r>
              <a:rPr lang="de-DE" dirty="0" err="1"/>
              <a:t>magazines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a </a:t>
            </a:r>
            <a:r>
              <a:rPr lang="de-DE" dirty="0" err="1"/>
              <a:t>pri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si </a:t>
            </a:r>
            <a:r>
              <a:rPr lang="de-DE" dirty="0" err="1"/>
              <a:t>všimneme</a:t>
            </a:r>
            <a:r>
              <a:rPr lang="de-DE" dirty="0"/>
              <a:t>, </a:t>
            </a:r>
            <a:r>
              <a:rPr lang="de-DE" dirty="0" err="1"/>
              <a:t>že</a:t>
            </a:r>
            <a:r>
              <a:rPr lang="de-DE" dirty="0"/>
              <a:t> </a:t>
            </a:r>
            <a:r>
              <a:rPr lang="de-DE" dirty="0" err="1"/>
              <a:t>sa</a:t>
            </a:r>
            <a:r>
              <a:rPr lang="de-DE" dirty="0"/>
              <a:t> </a:t>
            </a:r>
            <a:r>
              <a:rPr lang="de-DE" dirty="0" err="1"/>
              <a:t>líši</a:t>
            </a:r>
            <a:r>
              <a:rPr lang="de-DE" dirty="0"/>
              <a:t> </a:t>
            </a:r>
            <a:r>
              <a:rPr lang="de-DE" dirty="0" err="1"/>
              <a:t>len</a:t>
            </a:r>
            <a:r>
              <a:rPr lang="de-DE" dirty="0"/>
              <a:t> v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endpointu</a:t>
            </a:r>
            <a:r>
              <a:rPr lang="de-DE" dirty="0"/>
              <a:t> a type </a:t>
            </a:r>
            <a:r>
              <a:rPr lang="de-DE" dirty="0" err="1"/>
              <a:t>procesovaných</a:t>
            </a:r>
            <a:r>
              <a:rPr lang="de-DE" dirty="0"/>
              <a:t> </a:t>
            </a:r>
            <a:r>
              <a:rPr lang="de-DE" dirty="0" err="1"/>
              <a:t>dát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Spravíme</a:t>
            </a:r>
            <a:r>
              <a:rPr lang="de-DE" dirty="0"/>
              <a:t> </a:t>
            </a:r>
            <a:r>
              <a:rPr lang="de-DE" dirty="0" err="1"/>
              <a:t>generickú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4001" y="1152292"/>
            <a:ext cx="4099317" cy="33793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publication.service.ts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service</a:t>
            </a:r>
            <a:r>
              <a:rPr lang="sk-SK" dirty="0"/>
              <a:t> pre typ T = </a:t>
            </a:r>
            <a:r>
              <a:rPr lang="sk-SK" dirty="0" err="1"/>
              <a:t>ItemType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publication.tokens.ts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definuje API_ENDPOINT_URL</a:t>
            </a:r>
          </a:p>
          <a:p>
            <a:pPr marL="0" indent="0">
              <a:buNone/>
            </a:pPr>
            <a:r>
              <a:rPr lang="sk-SK" dirty="0" err="1"/>
              <a:t>InjectionToken</a:t>
            </a:r>
            <a:r>
              <a:rPr lang="sk-SK" dirty="0"/>
              <a:t> pre názov </a:t>
            </a:r>
            <a:r>
              <a:rPr lang="sk-SK" dirty="0" err="1"/>
              <a:t>endpointu</a:t>
            </a:r>
            <a:endParaRPr lang="sk-SK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books</a:t>
            </a:r>
            <a:r>
              <a:rPr lang="de-DE" sz="1200" dirty="0"/>
              <a:t>/</a:t>
            </a:r>
            <a:r>
              <a:rPr lang="de-DE" sz="1200" dirty="0" err="1"/>
              <a:t>books.module.ts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nastavenie hodnoty </a:t>
            </a:r>
            <a:r>
              <a:rPr lang="sk-SK" sz="1200" dirty="0"/>
              <a:t>API_ENDPOINT_URL</a:t>
            </a:r>
            <a:br>
              <a:rPr lang="sk-SK" sz="1200" dirty="0"/>
            </a:br>
            <a:r>
              <a:rPr lang="sk-SK" dirty="0"/>
              <a:t> - vytvorenie novej inštancie </a:t>
            </a:r>
            <a:r>
              <a:rPr lang="sk-SK" dirty="0" err="1"/>
              <a:t>publication.service</a:t>
            </a:r>
            <a:br>
              <a:rPr lang="sk-SK" dirty="0"/>
            </a:br>
            <a:endParaRPr lang="sk-SK" dirty="0"/>
          </a:p>
          <a:p>
            <a:pPr marL="0" indent="0">
              <a:buNone/>
            </a:pPr>
            <a:r>
              <a:rPr lang="sk-SK" sz="1200" dirty="0" err="1"/>
              <a:t>src</a:t>
            </a:r>
            <a:r>
              <a:rPr lang="sk-SK" sz="1200" dirty="0"/>
              <a:t>/</a:t>
            </a:r>
            <a:r>
              <a:rPr lang="sk-SK" sz="1200" dirty="0" err="1"/>
              <a:t>app</a:t>
            </a:r>
            <a:r>
              <a:rPr lang="sk-SK" sz="1200" dirty="0"/>
              <a:t>/</a:t>
            </a:r>
            <a:r>
              <a:rPr lang="sk-SK" sz="1200" dirty="0" err="1"/>
              <a:t>publications</a:t>
            </a:r>
            <a:r>
              <a:rPr lang="sk-SK" sz="1200" dirty="0"/>
              <a:t>/</a:t>
            </a:r>
            <a:r>
              <a:rPr lang="sk-SK" sz="1200" dirty="0" err="1"/>
              <a:t>books</a:t>
            </a:r>
            <a:r>
              <a:rPr lang="sk-SK" sz="1200" dirty="0"/>
              <a:t>/</a:t>
            </a:r>
            <a:r>
              <a:rPr lang="sk-SK" sz="1200" dirty="0" err="1"/>
              <a:t>book</a:t>
            </a:r>
            <a:r>
              <a:rPr lang="sk-SK" sz="1200" dirty="0"/>
              <a:t>-list/</a:t>
            </a:r>
            <a:r>
              <a:rPr lang="sk-SK" sz="1200" dirty="0" err="1"/>
              <a:t>book-list.component.ts</a:t>
            </a:r>
            <a:endParaRPr lang="sk-SK" sz="1200" dirty="0"/>
          </a:p>
          <a:p>
            <a:pPr marL="0" indent="0">
              <a:buNone/>
            </a:pPr>
            <a:r>
              <a:rPr lang="sk-SK" dirty="0"/>
              <a:t> - definovanie typu T pre </a:t>
            </a:r>
            <a:r>
              <a:rPr lang="sk-SK" dirty="0" err="1"/>
              <a:t>publication.service</a:t>
            </a:r>
            <a:endParaRPr lang="sk-SK" sz="19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2</a:t>
            </a:r>
          </a:p>
        </p:txBody>
      </p:sp>
    </p:spTree>
    <p:extLst>
      <p:ext uri="{BB962C8B-B14F-4D97-AF65-F5344CB8AC3E}">
        <p14:creationId xmlns:p14="http://schemas.microsoft.com/office/powerpoint/2010/main" val="366809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1" y="1350001"/>
            <a:ext cx="3905026" cy="900000"/>
          </a:xfrm>
        </p:spPr>
        <p:txBody>
          <a:bodyPr/>
          <a:lstStyle/>
          <a:p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stolových</a:t>
            </a:r>
            <a:r>
              <a:rPr lang="de-DE" dirty="0"/>
              <a:t> hier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312020"/>
            <a:ext cx="3905026" cy="2455243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Prichádza</a:t>
            </a:r>
            <a:r>
              <a:rPr lang="de-DE" dirty="0"/>
              <a:t> </a:t>
            </a:r>
            <a:r>
              <a:rPr lang="de-DE" dirty="0" err="1"/>
              <a:t>ďalšia</a:t>
            </a:r>
            <a:r>
              <a:rPr lang="de-DE" dirty="0"/>
              <a:t> </a:t>
            </a:r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stolové</a:t>
            </a:r>
            <a:r>
              <a:rPr lang="de-DE" dirty="0"/>
              <a:t> </a:t>
            </a:r>
            <a:r>
              <a:rPr lang="de-DE" dirty="0" err="1"/>
              <a:t>hry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Zvažujú</a:t>
            </a:r>
            <a:r>
              <a:rPr lang="de-DE" dirty="0"/>
              <a:t> </a:t>
            </a:r>
            <a:r>
              <a:rPr lang="de-DE" dirty="0" err="1"/>
              <a:t>zmenu</a:t>
            </a:r>
            <a:r>
              <a:rPr lang="de-DE" dirty="0"/>
              <a:t> </a:t>
            </a:r>
            <a:r>
              <a:rPr lang="de-DE" dirty="0" err="1"/>
              <a:t>spoločných</a:t>
            </a:r>
            <a:r>
              <a:rPr lang="de-DE" dirty="0"/>
              <a:t> </a:t>
            </a:r>
            <a:r>
              <a:rPr lang="de-DE" dirty="0" err="1"/>
              <a:t>údajov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Musíme</a:t>
            </a:r>
            <a:r>
              <a:rPr lang="de-DE" dirty="0"/>
              <a:t> </a:t>
            </a:r>
            <a:r>
              <a:rPr lang="de-DE" dirty="0" err="1"/>
              <a:t>spoločné</a:t>
            </a:r>
            <a:r>
              <a:rPr lang="de-DE" dirty="0"/>
              <a:t> </a:t>
            </a:r>
            <a:r>
              <a:rPr lang="de-DE" dirty="0" err="1"/>
              <a:t>údaje</a:t>
            </a:r>
            <a:r>
              <a:rPr lang="de-DE" dirty="0"/>
              <a:t> „</a:t>
            </a:r>
            <a:r>
              <a:rPr lang="de-DE" dirty="0" err="1"/>
              <a:t>osamostatniť</a:t>
            </a:r>
            <a:r>
              <a:rPr lang="de-DE" dirty="0"/>
              <a:t>“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Začneme</a:t>
            </a:r>
            <a:r>
              <a:rPr lang="de-DE" dirty="0"/>
              <a:t> </a:t>
            </a:r>
            <a:r>
              <a:rPr lang="de-DE" dirty="0" err="1"/>
              <a:t>zoznamom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4001" y="959005"/>
            <a:ext cx="4099317" cy="35725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list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univerzálna zobrazovacia </a:t>
            </a:r>
            <a:r>
              <a:rPr lang="sk-SK" dirty="0" err="1"/>
              <a:t>komponenta</a:t>
            </a:r>
            <a:r>
              <a:rPr lang="sk-SK" dirty="0"/>
              <a:t> pre zoznamu publikácií</a:t>
            </a:r>
          </a:p>
          <a:p>
            <a:pPr marL="0" indent="0">
              <a:buNone/>
            </a:pPr>
            <a:r>
              <a:rPr lang="sk-SK" dirty="0"/>
              <a:t> - očakáva pole publikácií a </a:t>
            </a:r>
            <a:r>
              <a:rPr lang="sk-SK" dirty="0" err="1"/>
              <a:t>customDetail</a:t>
            </a:r>
            <a:r>
              <a:rPr lang="sk-SK" dirty="0"/>
              <a:t> </a:t>
            </a:r>
            <a:r>
              <a:rPr lang="sk-SK" dirty="0" err="1"/>
              <a:t>template</a:t>
            </a:r>
            <a:br>
              <a:rPr lang="sk-SK" dirty="0"/>
            </a:br>
            <a:r>
              <a:rPr lang="sk-SK" dirty="0"/>
              <a:t> - </a:t>
            </a:r>
            <a:r>
              <a:rPr lang="sk-SK" dirty="0" err="1"/>
              <a:t>projectuje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obsah pred tabuľkou</a:t>
            </a:r>
            <a:br>
              <a:rPr lang="sk-SK" dirty="0"/>
            </a:br>
            <a:r>
              <a:rPr lang="sk-SK" dirty="0"/>
              <a:t> - spúšťa akcie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abstract</a:t>
            </a:r>
            <a:r>
              <a:rPr lang="de-DE" sz="1200" dirty="0"/>
              <a:t>/</a:t>
            </a:r>
            <a:r>
              <a:rPr lang="de-DE" sz="1200" dirty="0" err="1"/>
              <a:t>list.component.ts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extrahovaná</a:t>
            </a:r>
            <a:r>
              <a:rPr lang="de-DE" dirty="0"/>
              <a:t> </a:t>
            </a:r>
            <a:r>
              <a:rPr lang="de-DE" dirty="0" err="1"/>
              <a:t>spoločná</a:t>
            </a:r>
            <a:r>
              <a:rPr lang="de-DE" dirty="0"/>
              <a:t> </a:t>
            </a:r>
            <a:r>
              <a:rPr lang="de-DE" dirty="0" err="1"/>
              <a:t>funkčnosť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component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books</a:t>
            </a:r>
            <a:r>
              <a:rPr lang="de-DE" sz="1200" dirty="0"/>
              <a:t>/</a:t>
            </a:r>
            <a:r>
              <a:rPr lang="de-DE" sz="1200" dirty="0" err="1"/>
              <a:t>book</a:t>
            </a:r>
            <a:r>
              <a:rPr lang="de-DE" sz="1200" dirty="0"/>
              <a:t>-list-</a:t>
            </a:r>
            <a:r>
              <a:rPr lang="de-DE" sz="1200" dirty="0" err="1"/>
              <a:t>generic</a:t>
            </a:r>
            <a:r>
              <a:rPr lang="de-DE" sz="1200" dirty="0"/>
              <a:t>/</a:t>
            </a:r>
            <a:r>
              <a:rPr lang="de-DE" sz="1200" dirty="0" err="1"/>
              <a:t>book-list.component.ts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extenduje</a:t>
            </a:r>
            <a:r>
              <a:rPr lang="sk-SK" dirty="0"/>
              <a:t> </a:t>
            </a:r>
            <a:r>
              <a:rPr lang="sk-SK" dirty="0" err="1"/>
              <a:t>abstract</a:t>
            </a:r>
            <a:r>
              <a:rPr lang="sk-SK" dirty="0"/>
              <a:t> list a používa zobrazovaciu komponentu</a:t>
            </a:r>
            <a:br>
              <a:rPr lang="sk-SK" dirty="0"/>
            </a:br>
            <a:br>
              <a:rPr lang="sk-SK" dirty="0"/>
            </a:br>
            <a:r>
              <a:rPr lang="de-DE" sz="1300" dirty="0" err="1"/>
              <a:t>tutorial</a:t>
            </a:r>
            <a:r>
              <a:rPr lang="de-DE" sz="1300" dirty="0"/>
              <a:t>/</a:t>
            </a:r>
            <a:r>
              <a:rPr lang="de-DE" sz="1300" dirty="0" err="1"/>
              <a:t>src</a:t>
            </a:r>
            <a:r>
              <a:rPr lang="de-DE" sz="1300" dirty="0"/>
              <a:t>/</a:t>
            </a:r>
            <a:r>
              <a:rPr lang="de-DE" sz="1300" dirty="0" err="1"/>
              <a:t>app</a:t>
            </a:r>
            <a:r>
              <a:rPr lang="de-DE" sz="1300" dirty="0"/>
              <a:t>/</a:t>
            </a:r>
            <a:r>
              <a:rPr lang="de-DE" sz="1300" dirty="0" err="1"/>
              <a:t>publications</a:t>
            </a:r>
            <a:r>
              <a:rPr lang="de-DE" sz="1300" dirty="0"/>
              <a:t>/</a:t>
            </a:r>
            <a:r>
              <a:rPr lang="de-DE" sz="1300" dirty="0" err="1"/>
              <a:t>magazines</a:t>
            </a:r>
            <a:r>
              <a:rPr lang="de-DE" sz="1300" dirty="0"/>
              <a:t>/</a:t>
            </a:r>
            <a:r>
              <a:rPr lang="de-DE" sz="1300" dirty="0" err="1"/>
              <a:t>magazine</a:t>
            </a:r>
            <a:r>
              <a:rPr lang="de-DE" sz="1300" dirty="0"/>
              <a:t>-list-</a:t>
            </a:r>
            <a:r>
              <a:rPr lang="de-DE" sz="1300" dirty="0" err="1"/>
              <a:t>generic</a:t>
            </a:r>
            <a:br>
              <a:rPr lang="de-DE" dirty="0"/>
            </a:br>
            <a:r>
              <a:rPr lang="de-DE" dirty="0"/>
              <a:t> </a:t>
            </a:r>
            <a:r>
              <a:rPr lang="de-DE" sz="2300" dirty="0"/>
              <a:t>- </a:t>
            </a:r>
            <a:r>
              <a:rPr lang="sk-SK" sz="1900" dirty="0" err="1"/>
              <a:t>refactored</a:t>
            </a:r>
            <a:endParaRPr lang="de-DE" sz="1900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3 - zoznam</a:t>
            </a:r>
          </a:p>
        </p:txBody>
      </p:sp>
    </p:spTree>
    <p:extLst>
      <p:ext uri="{BB962C8B-B14F-4D97-AF65-F5344CB8AC3E}">
        <p14:creationId xmlns:p14="http://schemas.microsoft.com/office/powerpoint/2010/main" val="75584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1" y="1350001"/>
            <a:ext cx="3905026" cy="900000"/>
          </a:xfrm>
        </p:spPr>
        <p:txBody>
          <a:bodyPr/>
          <a:lstStyle/>
          <a:p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stolových</a:t>
            </a:r>
            <a:r>
              <a:rPr lang="de-DE" dirty="0"/>
              <a:t> hier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951356"/>
            <a:ext cx="3905026" cy="1815907"/>
          </a:xfrm>
        </p:spPr>
        <p:txBody>
          <a:bodyPr>
            <a:normAutofit/>
          </a:bodyPr>
          <a:lstStyle/>
          <a:p>
            <a:r>
              <a:rPr lang="de-DE" dirty="0" err="1"/>
              <a:t>Takisto</a:t>
            </a:r>
            <a:r>
              <a:rPr lang="de-DE" dirty="0"/>
              <a:t> </a:t>
            </a:r>
            <a:r>
              <a:rPr lang="de-DE" dirty="0" err="1"/>
              <a:t>musíme</a:t>
            </a:r>
            <a:r>
              <a:rPr lang="de-DE" dirty="0"/>
              <a:t> </a:t>
            </a:r>
            <a:r>
              <a:rPr lang="de-DE" dirty="0" err="1"/>
              <a:t>spraviť</a:t>
            </a:r>
            <a:r>
              <a:rPr lang="de-DE" dirty="0"/>
              <a:t> </a:t>
            </a:r>
            <a:r>
              <a:rPr lang="de-DE" dirty="0" err="1"/>
              <a:t>aj</a:t>
            </a:r>
            <a:r>
              <a:rPr lang="de-DE" dirty="0"/>
              <a:t> </a:t>
            </a:r>
            <a:r>
              <a:rPr lang="de-DE" dirty="0" err="1"/>
              <a:t>formulár</a:t>
            </a:r>
            <a:r>
              <a:rPr lang="de-DE" dirty="0"/>
              <a:t> </a:t>
            </a:r>
            <a:r>
              <a:rPr lang="de-DE" dirty="0" err="1"/>
              <a:t>univerzálny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Zobrazovací</a:t>
            </a:r>
            <a:r>
              <a:rPr lang="de-DE" dirty="0"/>
              <a:t> </a:t>
            </a:r>
            <a:r>
              <a:rPr lang="de-DE" dirty="0" err="1"/>
              <a:t>komponent</a:t>
            </a:r>
            <a:r>
              <a:rPr lang="de-DE" dirty="0"/>
              <a:t> </a:t>
            </a:r>
            <a:r>
              <a:rPr lang="de-DE" dirty="0" err="1"/>
              <a:t>bude</a:t>
            </a:r>
            <a:r>
              <a:rPr lang="de-DE" dirty="0"/>
              <a:t> </a:t>
            </a:r>
            <a:r>
              <a:rPr lang="de-DE" dirty="0" err="1"/>
              <a:t>ControlValueAccessor</a:t>
            </a:r>
            <a:r>
              <a:rPr lang="de-DE" dirty="0"/>
              <a:t> (CVA)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4001" y="959005"/>
            <a:ext cx="4099317" cy="3808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publication-data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univerzálna zobrazovacia </a:t>
            </a:r>
            <a:r>
              <a:rPr lang="sk-SK" dirty="0" err="1"/>
              <a:t>komponenta</a:t>
            </a:r>
            <a:r>
              <a:rPr lang="sk-SK" dirty="0"/>
              <a:t> pre spoločné údaje publikácií</a:t>
            </a:r>
          </a:p>
          <a:p>
            <a:pPr marL="0" indent="0">
              <a:buNone/>
            </a:pPr>
            <a:r>
              <a:rPr lang="sk-SK" dirty="0"/>
              <a:t> - keďže je formulár tak CVA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common</a:t>
            </a:r>
            <a:r>
              <a:rPr lang="de-DE" sz="1200" dirty="0"/>
              <a:t>/</a:t>
            </a:r>
            <a:r>
              <a:rPr lang="de-DE" sz="1200" dirty="0" err="1"/>
              <a:t>abstract</a:t>
            </a:r>
            <a:r>
              <a:rPr lang="de-DE" sz="1200" dirty="0"/>
              <a:t>/</a:t>
            </a:r>
            <a:r>
              <a:rPr lang="de-DE" sz="1200" dirty="0" err="1"/>
              <a:t>form.component.ts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extrahovaná</a:t>
            </a:r>
            <a:r>
              <a:rPr lang="de-DE" dirty="0"/>
              <a:t> </a:t>
            </a:r>
            <a:r>
              <a:rPr lang="de-DE" dirty="0" err="1"/>
              <a:t>spoločná</a:t>
            </a:r>
            <a:r>
              <a:rPr lang="de-DE" dirty="0"/>
              <a:t> </a:t>
            </a:r>
            <a:r>
              <a:rPr lang="de-DE" dirty="0" err="1"/>
              <a:t>funkčnosť</a:t>
            </a:r>
            <a:r>
              <a:rPr lang="de-DE" dirty="0"/>
              <a:t> form </a:t>
            </a:r>
            <a:r>
              <a:rPr lang="de-DE" dirty="0" err="1"/>
              <a:t>component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books</a:t>
            </a:r>
            <a:r>
              <a:rPr lang="de-DE" sz="1200" dirty="0"/>
              <a:t>/</a:t>
            </a:r>
            <a:r>
              <a:rPr lang="de-DE" sz="1200" dirty="0" err="1"/>
              <a:t>book</a:t>
            </a:r>
            <a:r>
              <a:rPr lang="de-DE" sz="1200" dirty="0"/>
              <a:t>-form-</a:t>
            </a:r>
            <a:r>
              <a:rPr lang="de-DE" sz="1200" dirty="0" err="1"/>
              <a:t>cva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extenduje</a:t>
            </a:r>
            <a:r>
              <a:rPr lang="sk-SK" dirty="0"/>
              <a:t> </a:t>
            </a:r>
            <a:r>
              <a:rPr lang="sk-SK" dirty="0" err="1"/>
              <a:t>abstract</a:t>
            </a:r>
            <a:r>
              <a:rPr lang="sk-SK" dirty="0"/>
              <a:t> </a:t>
            </a:r>
            <a:r>
              <a:rPr lang="sk-SK" dirty="0" err="1"/>
              <a:t>form</a:t>
            </a:r>
            <a:r>
              <a:rPr lang="sk-SK" dirty="0"/>
              <a:t> a používa zobrazovaciu komponentu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magazines</a:t>
            </a:r>
            <a:r>
              <a:rPr lang="de-DE" sz="1200" dirty="0"/>
              <a:t>/</a:t>
            </a:r>
            <a:r>
              <a:rPr lang="de-DE" sz="1200" dirty="0" err="1"/>
              <a:t>magazine</a:t>
            </a:r>
            <a:r>
              <a:rPr lang="de-DE" sz="1200" dirty="0"/>
              <a:t>-form-</a:t>
            </a:r>
            <a:r>
              <a:rPr lang="de-DE" sz="1200" dirty="0" err="1"/>
              <a:t>cva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 err="1"/>
              <a:t>refactored</a:t>
            </a:r>
            <a:br>
              <a:rPr lang="sk-SK" dirty="0"/>
            </a:br>
            <a:endParaRPr lang="de-DE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3 - </a:t>
            </a:r>
            <a:r>
              <a:rPr lang="sk-SK" dirty="0" err="1"/>
              <a:t>form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977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1" y="1350001"/>
            <a:ext cx="3905026" cy="900000"/>
          </a:xfrm>
        </p:spPr>
        <p:txBody>
          <a:bodyPr/>
          <a:lstStyle/>
          <a:p>
            <a:r>
              <a:rPr lang="de-DE" dirty="0" err="1"/>
              <a:t>Evidencia</a:t>
            </a:r>
            <a:r>
              <a:rPr lang="de-DE" dirty="0"/>
              <a:t> </a:t>
            </a:r>
            <a:r>
              <a:rPr lang="de-DE" dirty="0" err="1"/>
              <a:t>stolových</a:t>
            </a:r>
            <a:r>
              <a:rPr lang="de-DE" dirty="0"/>
              <a:t> hier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951356"/>
            <a:ext cx="3905026" cy="1815907"/>
          </a:xfrm>
        </p:spPr>
        <p:txBody>
          <a:bodyPr>
            <a:normAutofit/>
          </a:bodyPr>
          <a:lstStyle/>
          <a:p>
            <a:r>
              <a:rPr lang="de-DE" dirty="0" err="1"/>
              <a:t>Všetko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na super </a:t>
            </a:r>
            <a:r>
              <a:rPr lang="de-DE" dirty="0" err="1"/>
              <a:t>rýchle</a:t>
            </a:r>
            <a:r>
              <a:rPr lang="de-DE" dirty="0"/>
              <a:t> </a:t>
            </a:r>
            <a:r>
              <a:rPr lang="de-DE" dirty="0" err="1"/>
              <a:t>vytvorenie</a:t>
            </a:r>
            <a:r>
              <a:rPr lang="de-DE" dirty="0"/>
              <a:t> </a:t>
            </a:r>
            <a:r>
              <a:rPr lang="de-DE" dirty="0" err="1"/>
              <a:t>boardGames</a:t>
            </a:r>
            <a:r>
              <a:rPr lang="de-DE" dirty="0"/>
              <a:t> </a:t>
            </a:r>
            <a:r>
              <a:rPr lang="de-DE" dirty="0" err="1"/>
              <a:t>modulu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4001" y="959005"/>
            <a:ext cx="4099317" cy="3808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200" dirty="0" err="1"/>
              <a:t>tutorial</a:t>
            </a:r>
            <a:r>
              <a:rPr lang="de-DE" sz="1200" dirty="0"/>
              <a:t>/</a:t>
            </a:r>
            <a:r>
              <a:rPr lang="de-DE" sz="1200" dirty="0" err="1"/>
              <a:t>src</a:t>
            </a:r>
            <a:r>
              <a:rPr lang="de-DE" sz="1200" dirty="0"/>
              <a:t>/</a:t>
            </a:r>
            <a:r>
              <a:rPr lang="de-DE" sz="1200" dirty="0" err="1"/>
              <a:t>app</a:t>
            </a:r>
            <a:r>
              <a:rPr lang="de-DE" sz="1200" dirty="0"/>
              <a:t>/</a:t>
            </a:r>
            <a:r>
              <a:rPr lang="de-DE" sz="1200" dirty="0" err="1"/>
              <a:t>publications</a:t>
            </a:r>
            <a:r>
              <a:rPr lang="de-DE" sz="1200" dirty="0"/>
              <a:t>/</a:t>
            </a:r>
            <a:r>
              <a:rPr lang="de-DE" sz="1200" dirty="0" err="1"/>
              <a:t>boardGames</a:t>
            </a:r>
            <a:br>
              <a:rPr lang="de-DE" dirty="0"/>
            </a:br>
            <a:r>
              <a:rPr lang="de-DE" dirty="0"/>
              <a:t> - </a:t>
            </a:r>
            <a:r>
              <a:rPr lang="sk-SK" dirty="0"/>
              <a:t>finálny tvar komplet modulu</a:t>
            </a:r>
          </a:p>
          <a:p>
            <a:pPr marL="0" indent="0">
              <a:buNone/>
            </a:pP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Nový modul pre video s vlastnosťou</a:t>
            </a:r>
            <a:br>
              <a:rPr lang="sk-SK" dirty="0"/>
            </a:br>
            <a:r>
              <a:rPr lang="sk-SK" b="1" dirty="0"/>
              <a:t>nosič</a:t>
            </a:r>
            <a:r>
              <a:rPr lang="sk-SK" dirty="0"/>
              <a:t>: </a:t>
            </a:r>
            <a:r>
              <a:rPr lang="sk-SK" dirty="0" err="1"/>
              <a:t>enum</a:t>
            </a:r>
            <a:r>
              <a:rPr lang="sk-SK" dirty="0"/>
              <a:t> { </a:t>
            </a:r>
            <a:r>
              <a:rPr lang="sk-SK" dirty="0" err="1"/>
              <a:t>BlueRay</a:t>
            </a:r>
            <a:r>
              <a:rPr lang="sk-SK" dirty="0"/>
              <a:t>, DVD, VHS, online }</a:t>
            </a:r>
            <a:br>
              <a:rPr lang="sk-SK" dirty="0"/>
            </a:br>
            <a:r>
              <a:rPr lang="sk-SK" dirty="0"/>
              <a:t>Nová spoločná vlastnosť: </a:t>
            </a:r>
            <a:r>
              <a:rPr lang="sk-SK" b="1" dirty="0"/>
              <a:t>status</a:t>
            </a:r>
            <a:r>
              <a:rPr lang="sk-SK" dirty="0"/>
              <a:t>: </a:t>
            </a:r>
            <a:r>
              <a:rPr lang="sk-SK" dirty="0" err="1"/>
              <a:t>enum</a:t>
            </a:r>
            <a:r>
              <a:rPr lang="sk-SK" dirty="0"/>
              <a:t> { new, </a:t>
            </a:r>
            <a:r>
              <a:rPr lang="sk-SK" dirty="0" err="1"/>
              <a:t>ready</a:t>
            </a:r>
            <a:r>
              <a:rPr lang="sk-SK" dirty="0"/>
              <a:t>, </a:t>
            </a:r>
            <a:r>
              <a:rPr lang="sk-SK" dirty="0" err="1"/>
              <a:t>active</a:t>
            </a:r>
            <a:r>
              <a:rPr lang="sk-SK" dirty="0"/>
              <a:t>, </a:t>
            </a:r>
            <a:r>
              <a:rPr lang="sk-SK" dirty="0" err="1"/>
              <a:t>dead</a:t>
            </a:r>
            <a:r>
              <a:rPr lang="sk-SK" dirty="0"/>
              <a:t> }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35B3119B-F243-C314-F087-3D285330C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k-SK" dirty="0"/>
              <a:t>ÚLOHA 3</a:t>
            </a:r>
          </a:p>
        </p:txBody>
      </p:sp>
    </p:spTree>
    <p:extLst>
      <p:ext uri="{BB962C8B-B14F-4D97-AF65-F5344CB8AC3E}">
        <p14:creationId xmlns:p14="http://schemas.microsoft.com/office/powerpoint/2010/main" val="81456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Možnosti</a:t>
            </a:r>
            <a:r>
              <a:rPr lang="de-DE" dirty="0"/>
              <a:t> </a:t>
            </a:r>
            <a:r>
              <a:rPr lang="de-DE" dirty="0" err="1"/>
              <a:t>sú</a:t>
            </a:r>
            <a:r>
              <a:rPr lang="de-DE" dirty="0"/>
              <a:t> </a:t>
            </a:r>
            <a:r>
              <a:rPr lang="de-DE" dirty="0" err="1"/>
              <a:t>nekonečné</a:t>
            </a:r>
            <a:endParaRPr lang="de-DE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EBEF5B5-BE1A-1017-3296-8DB44D6E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916" y="1857715"/>
            <a:ext cx="5162860" cy="3067556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26E2B713-2CE9-C1C2-1228-6DA5B6052429}"/>
              </a:ext>
            </a:extLst>
          </p:cNvPr>
          <p:cNvSpPr txBox="1"/>
          <p:nvPr/>
        </p:nvSpPr>
        <p:spPr>
          <a:xfrm>
            <a:off x="230290" y="323348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ANGULAR.JSON</a:t>
            </a:r>
            <a:br>
              <a:rPr lang="sk-SK" dirty="0"/>
            </a:br>
            <a:br>
              <a:rPr lang="sk-SK" dirty="0"/>
            </a:br>
            <a:r>
              <a:rPr lang="sk-SK" dirty="0"/>
              <a:t>ENVIRONMENTS </a:t>
            </a:r>
            <a:r>
              <a:rPr lang="sk-SK" dirty="0" err="1"/>
              <a:t>folder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179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Webcomponent</a:t>
            </a:r>
            <a:endParaRPr lang="de-DE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E957D56-F866-B7C0-3E5A-51523C4F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50" y="2571750"/>
            <a:ext cx="5947500" cy="23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8211" y="188970"/>
            <a:ext cx="1176277" cy="483880"/>
          </a:xfrm>
        </p:spPr>
        <p:txBody>
          <a:bodyPr>
            <a:noAutofit/>
          </a:bodyPr>
          <a:lstStyle/>
          <a:p>
            <a:r>
              <a:rPr lang="de-DE" sz="3200" dirty="0"/>
              <a:t>MPA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99EAFB05-A067-8DC5-3B60-928879A801D9}"/>
              </a:ext>
            </a:extLst>
          </p:cNvPr>
          <p:cNvSpPr txBox="1">
            <a:spLocks/>
          </p:cNvSpPr>
          <p:nvPr/>
        </p:nvSpPr>
        <p:spPr>
          <a:xfrm>
            <a:off x="3159513" y="188970"/>
            <a:ext cx="1176277" cy="483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r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 sz="1200" b="1" i="0" kern="1200" cap="all" spc="38" baseline="0">
                <a:solidFill>
                  <a:srgbClr val="005BA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7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bg1"/>
                </a:solidFill>
              </a:rPr>
              <a:t>SPA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219EE03A-17FC-4DB9-BB3F-CB65F396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11" y="630180"/>
            <a:ext cx="3519614" cy="432435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DF83698-2F0C-E841-1C27-9BD2DFB9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9" y="966939"/>
            <a:ext cx="42676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/>
              <a:t>SSR –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0AF2023D-C9A2-CE27-5C5F-102C88A3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31" y="2430570"/>
            <a:ext cx="6214637" cy="26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Ostatné</a:t>
            </a:r>
            <a:endParaRPr lang="de-DE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DBB936B-C0A2-A8E4-DB7C-BC0F3FE90E55}"/>
              </a:ext>
            </a:extLst>
          </p:cNvPr>
          <p:cNvSpPr txBox="1"/>
          <p:nvPr/>
        </p:nvSpPr>
        <p:spPr>
          <a:xfrm>
            <a:off x="731044" y="3357836"/>
            <a:ext cx="7681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@</a:t>
            </a:r>
            <a:r>
              <a:rPr lang="sk-SK" dirty="0" err="1"/>
              <a:t>angular-builders</a:t>
            </a:r>
            <a:r>
              <a:rPr lang="sk-SK" dirty="0"/>
              <a:t>/</a:t>
            </a:r>
            <a:r>
              <a:rPr lang="sk-SK" dirty="0" err="1"/>
              <a:t>custom-webpack</a:t>
            </a:r>
            <a:endParaRPr lang="sk-SK" dirty="0"/>
          </a:p>
          <a:p>
            <a:r>
              <a:rPr lang="sk-SK" sz="1200" dirty="0" err="1"/>
              <a:t>https</a:t>
            </a:r>
            <a:r>
              <a:rPr lang="sk-SK" sz="1200" dirty="0"/>
              <a:t>://</a:t>
            </a:r>
            <a:r>
              <a:rPr lang="sk-SK" sz="1200" dirty="0" err="1"/>
              <a:t>medium.com</a:t>
            </a:r>
            <a:r>
              <a:rPr lang="sk-SK" sz="1200" dirty="0"/>
              <a:t>/</a:t>
            </a:r>
            <a:r>
              <a:rPr lang="sk-SK" sz="1200" dirty="0" err="1"/>
              <a:t>angular</a:t>
            </a:r>
            <a:r>
              <a:rPr lang="sk-SK" sz="1200" dirty="0"/>
              <a:t>-in-</a:t>
            </a:r>
            <a:r>
              <a:rPr lang="sk-SK" sz="1200" dirty="0" err="1"/>
              <a:t>depth</a:t>
            </a:r>
            <a:r>
              <a:rPr lang="sk-SK" sz="1200" dirty="0"/>
              <a:t>/customizing-angular-cli-build-an-alternative-to-ng-eject-v2-c655768b48cc</a:t>
            </a:r>
          </a:p>
        </p:txBody>
      </p:sp>
    </p:spTree>
    <p:extLst>
      <p:ext uri="{BB962C8B-B14F-4D97-AF65-F5344CB8AC3E}">
        <p14:creationId xmlns:p14="http://schemas.microsoft.com/office/powerpoint/2010/main" val="201262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253B9-96BC-2A42-A7B2-D48B45209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40022C-EB7A-DA45-9837-18B266C41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Píšte</a:t>
            </a:r>
            <a:r>
              <a:rPr lang="en-US" dirty="0"/>
              <a:t> </a:t>
            </a:r>
            <a:r>
              <a:rPr lang="en-US" dirty="0" err="1"/>
              <a:t>otázky</a:t>
            </a:r>
            <a:r>
              <a:rPr lang="en-US" dirty="0"/>
              <a:t> do </a:t>
            </a:r>
            <a:r>
              <a:rPr lang="en-US" dirty="0" err="1"/>
              <a:t>komentárov</a:t>
            </a:r>
            <a:r>
              <a:rPr lang="en-US" dirty="0"/>
              <a:t>, </a:t>
            </a:r>
            <a:r>
              <a:rPr lang="en-US" dirty="0" err="1"/>
              <a:t>likujte</a:t>
            </a:r>
            <a:r>
              <a:rPr lang="en-US" dirty="0"/>
              <a:t> a </a:t>
            </a:r>
            <a:r>
              <a:rPr lang="en-US" dirty="0" err="1"/>
              <a:t>prihláste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odber</a:t>
            </a:r>
            <a:r>
              <a:rPr lang="en-US" dirty="0"/>
              <a:t> </a:t>
            </a:r>
            <a:r>
              <a:rPr lang="en-US" dirty="0" err="1"/>
              <a:t>noviniek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Pokúsim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reagovať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michaill</a:t>
            </a:r>
            <a:r>
              <a:rPr lang="en-US" dirty="0"/>
              <a:t>/angular-tutorial-</a:t>
            </a:r>
            <a:r>
              <a:rPr lang="en-US" dirty="0" err="1"/>
              <a:t>ugsc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1A4DEF6-FD19-A37B-8ACB-EA20156A1A2C}"/>
              </a:ext>
            </a:extLst>
          </p:cNvPr>
          <p:cNvSpPr txBox="1"/>
          <p:nvPr/>
        </p:nvSpPr>
        <p:spPr>
          <a:xfrm>
            <a:off x="5902712" y="459430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Michal </a:t>
            </a:r>
            <a:r>
              <a:rPr lang="sk-SK" dirty="0" err="1">
                <a:solidFill>
                  <a:schemeClr val="bg1"/>
                </a:solidFill>
              </a:rPr>
              <a:t>Illovský</a:t>
            </a:r>
            <a:r>
              <a:rPr lang="sk-SK" dirty="0">
                <a:solidFill>
                  <a:schemeClr val="bg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3465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FCC4DAEB-2C10-ACE4-3171-75F7664F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79" y="85725"/>
            <a:ext cx="549616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C83C88-63D2-364D-A607-8D7E648F14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Architektúra</a:t>
            </a:r>
            <a:r>
              <a:rPr lang="de-DE" dirty="0"/>
              <a:t> angular </a:t>
            </a:r>
            <a:r>
              <a:rPr lang="de-DE" dirty="0" err="1"/>
              <a:t>aplikácie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1E15D-3294-1848-BE91-2F948852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79CD9-930F-364E-A3CB-E07785455FD0}" type="datetime1">
              <a:rPr lang="de-AT" smtClean="0"/>
              <a:pPr>
                <a:defRPr/>
              </a:pPr>
              <a:t>18.07.22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CF33F-72C1-2C4F-A310-D3DC6E6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79649F73-4356-F54F-A180-AB105B5F4EA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Obrázok 9" descr="Obrázok, na ktorom je text, snímka obrazovky, monitor, obrazovka&#10;&#10;Automaticky generovaný popis">
            <a:extLst>
              <a:ext uri="{FF2B5EF4-FFF2-40B4-BE49-F238E27FC236}">
                <a16:creationId xmlns:a16="http://schemas.microsoft.com/office/drawing/2014/main" id="{05BAD8AD-1182-CDEF-57B6-A004A97C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834875"/>
            <a:ext cx="8394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Reaktívnosť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Angular </a:t>
            </a:r>
            <a:r>
              <a:rPr lang="de-DE" dirty="0" err="1"/>
              <a:t>prirodzená</a:t>
            </a:r>
            <a:endParaRPr lang="de-DE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5C16CA6-FB18-C55E-1248-9077ED1CCE33}"/>
              </a:ext>
            </a:extLst>
          </p:cNvPr>
          <p:cNvSpPr txBox="1"/>
          <p:nvPr/>
        </p:nvSpPr>
        <p:spPr>
          <a:xfrm>
            <a:off x="193288" y="2679487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Čo bude posledný znak výstupu?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7</a:t>
            </a:r>
          </a:p>
        </p:txBody>
      </p:sp>
      <p:pic>
        <p:nvPicPr>
          <p:cNvPr id="12" name="Obrázok 11" descr="Obrázok, na ktorom je text&#10;&#10;Automaticky generovaný popis">
            <a:extLst>
              <a:ext uri="{FF2B5EF4-FFF2-40B4-BE49-F238E27FC236}">
                <a16:creationId xmlns:a16="http://schemas.microsoft.com/office/drawing/2014/main" id="{77E86B30-7D63-7ED5-A60D-3A17DFCD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55" y="2571750"/>
            <a:ext cx="4460333" cy="21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Reaktívnosť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Angular </a:t>
            </a:r>
            <a:r>
              <a:rPr lang="de-DE" dirty="0" err="1"/>
              <a:t>prirodzená</a:t>
            </a:r>
            <a:endParaRPr lang="de-DE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5C16CA6-FB18-C55E-1248-9077ED1CCE33}"/>
              </a:ext>
            </a:extLst>
          </p:cNvPr>
          <p:cNvSpPr txBox="1"/>
          <p:nvPr/>
        </p:nvSpPr>
        <p:spPr>
          <a:xfrm>
            <a:off x="193288" y="2679487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Čo bude posledný znak výstupu?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00B050"/>
                </a:solidFill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trike="sngStrike" dirty="0"/>
              <a:t>7</a:t>
            </a:r>
          </a:p>
        </p:txBody>
      </p:sp>
      <p:pic>
        <p:nvPicPr>
          <p:cNvPr id="12" name="Obrázok 11" descr="Obrázok, na ktorom je text&#10;&#10;Automaticky generovaný popis">
            <a:extLst>
              <a:ext uri="{FF2B5EF4-FFF2-40B4-BE49-F238E27FC236}">
                <a16:creationId xmlns:a16="http://schemas.microsoft.com/office/drawing/2014/main" id="{77E86B30-7D63-7ED5-A60D-3A17DFCD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55" y="2571750"/>
            <a:ext cx="4460333" cy="2192650"/>
          </a:xfrm>
          <a:prstGeom prst="rect">
            <a:avLst/>
          </a:prstGeom>
        </p:spPr>
      </p:pic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1638149E-7E70-056F-7090-168BCEF8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38" y="3550579"/>
            <a:ext cx="257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Reaktívnosť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Angular </a:t>
            </a:r>
            <a:r>
              <a:rPr lang="de-DE" dirty="0" err="1"/>
              <a:t>prirodzená</a:t>
            </a:r>
            <a:endParaRPr lang="de-DE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5C16CA6-FB18-C55E-1248-9077ED1CCE33}"/>
              </a:ext>
            </a:extLst>
          </p:cNvPr>
          <p:cNvSpPr txBox="1"/>
          <p:nvPr/>
        </p:nvSpPr>
        <p:spPr>
          <a:xfrm>
            <a:off x="193288" y="2679487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Čo bude posledný znak výstupu?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7</a:t>
            </a:r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31B37A33-47B6-4BE1-ADD5-DAC45E6D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12" y="2591859"/>
            <a:ext cx="4558384" cy="21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3E-4DF8-664E-974A-D4D9FEC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Reaktívnosť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B9606-7F4C-3C45-B695-CB37FCF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20541" cy="273844"/>
          </a:xfrm>
        </p:spPr>
        <p:txBody>
          <a:bodyPr/>
          <a:lstStyle/>
          <a:p>
            <a:pPr>
              <a:defRPr/>
            </a:pPr>
            <a:fld id="{4780DF75-1223-9B48-8FC0-52D739EB40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2BE68A-E058-974D-8F4B-E2A51E1F31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CB4B3F4-E711-D841-B339-DFEB9C33F473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9536B95-5EAE-0946-8646-D3B69960913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Angular </a:t>
            </a:r>
            <a:r>
              <a:rPr lang="de-DE" dirty="0" err="1"/>
              <a:t>prirodzená</a:t>
            </a:r>
            <a:endParaRPr lang="de-DE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5C16CA6-FB18-C55E-1248-9077ED1CCE33}"/>
              </a:ext>
            </a:extLst>
          </p:cNvPr>
          <p:cNvSpPr txBox="1"/>
          <p:nvPr/>
        </p:nvSpPr>
        <p:spPr>
          <a:xfrm>
            <a:off x="193288" y="2679487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Čo bude posledný znak výstupu?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trike="sngStrike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00B050"/>
                </a:solidFill>
              </a:rPr>
              <a:t>7</a:t>
            </a:r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31B37A33-47B6-4BE1-ADD5-DAC45E6D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12" y="2591859"/>
            <a:ext cx="4558384" cy="2175404"/>
          </a:xfrm>
          <a:prstGeom prst="rect">
            <a:avLst/>
          </a:prstGeom>
        </p:spPr>
      </p:pic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0E211CC7-C41B-7B8C-0EB1-0D35A1B9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06" y="3620584"/>
            <a:ext cx="2603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8A09-784B-D047-B672-B63E904F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nového</a:t>
            </a:r>
            <a:r>
              <a:rPr lang="de-DE" dirty="0"/>
              <a:t> </a:t>
            </a:r>
            <a:r>
              <a:rPr lang="de-DE" dirty="0" err="1"/>
              <a:t>projektu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1206B-21B4-F04F-9435-0B47EE4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FBF6-FFC8-9446-8C65-6B43D54CC1CA}" type="datetime1">
              <a:rPr lang="de-AT" smtClean="0"/>
              <a:pPr>
                <a:defRPr/>
              </a:pPr>
              <a:t>18.07.22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C1C59-9D2A-CD4B-8642-FEAF5C8B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E080-7D77-B543-B0EA-635CA4FBEC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55A75-EEBE-B342-BD09-E26E0FBC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287" y="259535"/>
            <a:ext cx="3333750" cy="2475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Angular TEST APPLICATION</a:t>
            </a:r>
          </a:p>
          <a:p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D24CFA-A7F4-7C48-87F9-BBB87F9A4C7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932000" y="2341914"/>
            <a:ext cx="3905026" cy="2425349"/>
          </a:xfrm>
        </p:spPr>
        <p:txBody>
          <a:bodyPr>
            <a:normAutofit/>
          </a:bodyPr>
          <a:lstStyle/>
          <a:p>
            <a:r>
              <a:rPr lang="de-DE" dirty="0" err="1"/>
              <a:t>Potrebujete</a:t>
            </a:r>
            <a:r>
              <a:rPr lang="de-DE" dirty="0"/>
              <a:t> </a:t>
            </a:r>
            <a:r>
              <a:rPr lang="de-DE" dirty="0" err="1"/>
              <a:t>mať</a:t>
            </a:r>
            <a:r>
              <a:rPr lang="de-DE" dirty="0"/>
              <a:t> v OS:</a:t>
            </a:r>
          </a:p>
          <a:p>
            <a:r>
              <a:rPr lang="de-DE" dirty="0"/>
              <a:t> - </a:t>
            </a:r>
            <a:r>
              <a:rPr lang="de-DE" dirty="0" err="1"/>
              <a:t>NodeJS</a:t>
            </a:r>
            <a:r>
              <a:rPr lang="de-DE" dirty="0"/>
              <a:t> + </a:t>
            </a:r>
            <a:r>
              <a:rPr lang="de-DE" dirty="0" err="1"/>
              <a:t>npm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npm</a:t>
            </a:r>
            <a:r>
              <a:rPr lang="de-DE" dirty="0"/>
              <a:t> i –</a:t>
            </a:r>
            <a:r>
              <a:rPr lang="de-DE" dirty="0" err="1"/>
              <a:t>g</a:t>
            </a:r>
            <a:r>
              <a:rPr lang="de-DE" dirty="0"/>
              <a:t> @angular/cli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8D1ED8-02A1-4E48-BCBC-29C36F9CEE2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Otvorte</a:t>
            </a:r>
            <a:r>
              <a:rPr lang="de-DE" dirty="0"/>
              <a:t> </a:t>
            </a:r>
            <a:r>
              <a:rPr lang="de-DE" dirty="0" err="1"/>
              <a:t>terminál</a:t>
            </a:r>
            <a:r>
              <a:rPr lang="de-DE" dirty="0"/>
              <a:t> (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– </a:t>
            </a:r>
            <a:r>
              <a:rPr lang="de-DE" dirty="0" err="1"/>
              <a:t>vytvorí</a:t>
            </a:r>
            <a:r>
              <a:rPr lang="de-DE" dirty="0"/>
              <a:t> </a:t>
            </a:r>
            <a:r>
              <a:rPr lang="de-DE" dirty="0" err="1"/>
              <a:t>nový</a:t>
            </a:r>
            <a:r>
              <a:rPr lang="de-DE" dirty="0"/>
              <a:t> angular </a:t>
            </a:r>
            <a:r>
              <a:rPr lang="de-DE" dirty="0" err="1"/>
              <a:t>projekt</a:t>
            </a:r>
            <a:r>
              <a:rPr lang="de-DE" dirty="0"/>
              <a:t> s </a:t>
            </a:r>
            <a:r>
              <a:rPr lang="de-DE" dirty="0" err="1"/>
              <a:t>názvom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/>
          </a:p>
          <a:p>
            <a:r>
              <a:rPr lang="de-DE" dirty="0"/>
              <a:t>cd </a:t>
            </a:r>
            <a:r>
              <a:rPr lang="de-DE" dirty="0" err="1"/>
              <a:t>tutorial</a:t>
            </a:r>
            <a:r>
              <a:rPr lang="de-DE" dirty="0"/>
              <a:t> – </a:t>
            </a:r>
            <a:r>
              <a:rPr lang="de-DE" dirty="0" err="1"/>
              <a:t>vojdeme</a:t>
            </a:r>
            <a:r>
              <a:rPr lang="de-DE" dirty="0"/>
              <a:t> do </a:t>
            </a:r>
            <a:r>
              <a:rPr lang="de-DE" dirty="0" err="1"/>
              <a:t>novo</a:t>
            </a:r>
            <a:r>
              <a:rPr lang="de-DE" dirty="0"/>
              <a:t> </a:t>
            </a:r>
            <a:r>
              <a:rPr lang="de-DE" dirty="0" err="1"/>
              <a:t>vytvoreného</a:t>
            </a:r>
            <a:r>
              <a:rPr lang="de-DE" dirty="0"/>
              <a:t> </a:t>
            </a:r>
            <a:r>
              <a:rPr lang="de-DE" dirty="0" err="1"/>
              <a:t>priečinku</a:t>
            </a:r>
            <a:endParaRPr lang="de-DE" dirty="0"/>
          </a:p>
          <a:p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– </a:t>
            </a:r>
            <a:r>
              <a:rPr lang="de-DE" dirty="0" err="1"/>
              <a:t>spustí</a:t>
            </a:r>
            <a:r>
              <a:rPr lang="de-DE" dirty="0"/>
              <a:t>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vývoj</a:t>
            </a:r>
            <a:endParaRPr lang="de-DE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0A6138CC-A37F-CE11-B4E6-C4DD600B5E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1515212"/>
      </p:ext>
    </p:extLst>
  </p:cSld>
  <p:clrMapOvr>
    <a:masterClrMapping/>
  </p:clrMapOvr>
</p:sld>
</file>

<file path=ppt/theme/theme1.xml><?xml version="1.0" encoding="utf-8"?>
<a:theme xmlns:a="http://schemas.openxmlformats.org/drawingml/2006/main" name="UNIQA">
  <a:themeElements>
    <a:clrScheme name="UNIQA">
      <a:dk1>
        <a:srgbClr val="000000"/>
      </a:dk1>
      <a:lt1>
        <a:srgbClr val="FFFFFF"/>
      </a:lt1>
      <a:dk2>
        <a:srgbClr val="C6C7C7"/>
      </a:dk2>
      <a:lt2>
        <a:srgbClr val="B9E1FF"/>
      </a:lt2>
      <a:accent1>
        <a:srgbClr val="005CA9"/>
      </a:accent1>
      <a:accent2>
        <a:srgbClr val="4BA2EC"/>
      </a:accent2>
      <a:accent3>
        <a:srgbClr val="99C8F0"/>
      </a:accent3>
      <a:accent4>
        <a:srgbClr val="4BB1FF"/>
      </a:accent4>
      <a:accent5>
        <a:srgbClr val="B9E1FF"/>
      </a:accent5>
      <a:accent6>
        <a:srgbClr val="D6E9F9"/>
      </a:accent6>
      <a:hlink>
        <a:srgbClr val="7030A0"/>
      </a:hlink>
      <a:folHlink>
        <a:srgbClr val="00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DFF6057-45DE-4241-8D30-3774BF177FDC}" vid="{FFA820BC-A0DA-4526-8CA1-F2368BCC3E9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UNIQA</Template>
  <TotalTime>528</TotalTime>
  <Words>1086</Words>
  <Application>Microsoft Macintosh PowerPoint</Application>
  <PresentationFormat>Prezentácia na obrazovke (16:9)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Wingdings</vt:lpstr>
      <vt:lpstr>UNIQA</vt:lpstr>
      <vt:lpstr>Angular</vt:lpstr>
      <vt:lpstr>Prezentácia programu PowerPoint</vt:lpstr>
      <vt:lpstr>Prezentácia programu PowerPoint</vt:lpstr>
      <vt:lpstr>Prezentácia programu PowerPoint</vt:lpstr>
      <vt:lpstr>Reaktívnosť</vt:lpstr>
      <vt:lpstr>Reaktívnosť</vt:lpstr>
      <vt:lpstr>Reaktívnosť</vt:lpstr>
      <vt:lpstr>Reaktívnosť</vt:lpstr>
      <vt:lpstr>Setup nového projektu</vt:lpstr>
      <vt:lpstr>Ukážka k reaktívnosti</vt:lpstr>
      <vt:lpstr>Dependency injection</vt:lpstr>
      <vt:lpstr>Naša aplikácia</vt:lpstr>
      <vt:lpstr>Evidencia časopisov</vt:lpstr>
      <vt:lpstr>Evidencia kníh</vt:lpstr>
      <vt:lpstr>Evidencia stolových hier</vt:lpstr>
      <vt:lpstr>Evidencia stolových hier</vt:lpstr>
      <vt:lpstr>Evidencia stolových hier</vt:lpstr>
      <vt:lpstr>Deployment to production</vt:lpstr>
      <vt:lpstr>Deployment to production</vt:lpstr>
      <vt:lpstr>Deployment to production</vt:lpstr>
      <vt:lpstr>Deployment to production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 Illovský</dc:creator>
  <cp:lastModifiedBy>Michal Illovský</cp:lastModifiedBy>
  <cp:revision>22</cp:revision>
  <dcterms:created xsi:type="dcterms:W3CDTF">2022-07-17T09:28:47Z</dcterms:created>
  <dcterms:modified xsi:type="dcterms:W3CDTF">2022-07-18T08:55:33Z</dcterms:modified>
</cp:coreProperties>
</file>