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4"/>
  </p:notesMasterIdLst>
  <p:handoutMasterIdLst>
    <p:handoutMasterId r:id="rId35"/>
  </p:handoutMasterIdLst>
  <p:sldIdLst>
    <p:sldId id="302" r:id="rId3"/>
    <p:sldId id="407" r:id="rId4"/>
    <p:sldId id="408" r:id="rId5"/>
    <p:sldId id="410" r:id="rId6"/>
    <p:sldId id="437" r:id="rId7"/>
    <p:sldId id="411" r:id="rId8"/>
    <p:sldId id="432" r:id="rId9"/>
    <p:sldId id="436" r:id="rId10"/>
    <p:sldId id="409" r:id="rId11"/>
    <p:sldId id="412" r:id="rId12"/>
    <p:sldId id="414" r:id="rId13"/>
    <p:sldId id="433" r:id="rId14"/>
    <p:sldId id="415" r:id="rId15"/>
    <p:sldId id="418" r:id="rId16"/>
    <p:sldId id="420" r:id="rId17"/>
    <p:sldId id="421" r:id="rId18"/>
    <p:sldId id="422" r:id="rId19"/>
    <p:sldId id="423" r:id="rId20"/>
    <p:sldId id="424" r:id="rId21"/>
    <p:sldId id="416" r:id="rId22"/>
    <p:sldId id="419" r:id="rId23"/>
    <p:sldId id="425" r:id="rId24"/>
    <p:sldId id="417" r:id="rId25"/>
    <p:sldId id="427" r:id="rId26"/>
    <p:sldId id="428" r:id="rId27"/>
    <p:sldId id="429" r:id="rId28"/>
    <p:sldId id="430" r:id="rId29"/>
    <p:sldId id="431" r:id="rId30"/>
    <p:sldId id="434" r:id="rId31"/>
    <p:sldId id="435" r:id="rId32"/>
    <p:sldId id="426" r:id="rId33"/>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3/9/2023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3/8/2023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παρουσιάσω μια βιβλιογραφική </a:t>
            </a:r>
            <a:r>
              <a:rPr lang="el-GR" dirty="0" err="1"/>
              <a:t>εύρευνα</a:t>
            </a:r>
            <a:r>
              <a:rPr lang="el-GR" dirty="0"/>
              <a:t>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(o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άνθρωπος στο επίκεντρο)</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a:t>
            </a:r>
            <a:r>
              <a:rPr lang="el-GR" dirty="0" err="1"/>
              <a:t>Δικτυα</a:t>
            </a:r>
            <a:r>
              <a:rPr lang="el-GR" dirty="0"/>
              <a:t> </a:t>
            </a:r>
            <a:r>
              <a:rPr lang="el-GR" dirty="0" err="1"/>
              <a:t>παρόχων</a:t>
            </a:r>
            <a:r>
              <a:rPr lang="el-GR" dirty="0"/>
              <a:t>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application programmable interfaces (API).</a:t>
            </a:r>
          </a:p>
          <a:p>
            <a:endParaRPr lang="en-US" dirty="0"/>
          </a:p>
          <a:p>
            <a:r>
              <a:rPr lang="el-GR" dirty="0"/>
              <a:t>Κρητική σκέψη και Παρατήρηση (όπως αναφέρθηκε από τους ομιλητές στην στρογγυλή τράπεζα</a:t>
            </a:r>
            <a:r>
              <a:rPr lang="en-US" dirty="0"/>
              <a:t> </a:t>
            </a:r>
            <a:r>
              <a:rPr lang="el-GR" dirty="0"/>
              <a:t>που παρουσιάστηκε εχθές)</a:t>
            </a:r>
            <a:r>
              <a:rPr lang="en-US" dirty="0"/>
              <a:t>!! </a:t>
            </a:r>
            <a:r>
              <a:rPr lang="el-GR" dirty="0"/>
              <a:t>Αλλά 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Ευχαριστούμε!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30</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Οι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ανάπτυξη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Οι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ανάπτυξη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a:t>
            </a:r>
            <a:r>
              <a:rPr lang="en-US" dirty="0"/>
              <a:t> (transmitter)</a:t>
            </a:r>
            <a:r>
              <a:rPr lang="el-GR" dirty="0"/>
              <a:t>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Διάφορα χαρακτηριστικά του συστήματος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258454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196482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3/8/2023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6.jpg"/><Relationship Id="rId7"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7.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9.jpg"/><Relationship Id="rId7"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gif"/><Relationship Id="rId11" Type="http://schemas.openxmlformats.org/officeDocument/2006/relationships/image" Target="../media/image13.svg"/><Relationship Id="rId5" Type="http://schemas.openxmlformats.org/officeDocument/2006/relationships/hyperlink" Target="https://creativecommons.org/licenses/by-sa/3.0/" TargetMode="External"/><Relationship Id="rId10" Type="http://schemas.openxmlformats.org/officeDocument/2006/relationships/image" Target="../media/image12.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8.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540327" y="381222"/>
            <a:ext cx="8229600" cy="1143000"/>
          </a:xfrm>
        </p:spPr>
        <p:txBody>
          <a:bodyPr/>
          <a:lstStyle/>
          <a:p>
            <a:r>
              <a:rPr lang="el-GR" b="1" dirty="0">
                <a:latin typeface="Arial" panose="020B0604020202020204" pitchFamily="34" charset="0"/>
                <a:cs typeface="Arial" panose="020B0604020202020204" pitchFamily="34" charset="0"/>
              </a:rPr>
              <a:t>Τι προσφέρει η έρευνα?</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632311"/>
          </a:xfrm>
          <a:prstGeom prst="rect">
            <a:avLst/>
          </a:prstGeom>
          <a:noFill/>
        </p:spPr>
        <p:txBody>
          <a:bodyPr wrap="square">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χαρακτηριστικών</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 – Multiplayer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189134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dirty="0">
                <a:effectLst/>
                <a:latin typeface="Arial" panose="020B0604020202020204" pitchFamily="34" charset="0"/>
                <a:cs typeface="Arial" panose="020B0604020202020204" pitchFamily="34" charset="0"/>
              </a:rPr>
              <a:t>ΠΡΕΠΕΙ ΝΑ ΛΗΦΘΟΥΝ ΥΠΟΨΗ για το</a:t>
            </a:r>
            <a:r>
              <a:rPr lang="en-US" sz="2800"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4961615" cy="3108543"/>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Return of Investment (ROI)</a:t>
            </a:r>
            <a:endParaRPr lang="el-G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15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Εργάζομαι σαν </a:t>
            </a: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5668218"/>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Multiplayer Programming Quick Start.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Nanite Virtualized Geometry.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Blockchain.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Computer graphics.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588625"/>
            <a:ext cx="8229600" cy="4525963"/>
          </a:xfrm>
        </p:spPr>
        <p:txBody>
          <a:bodyPr/>
          <a:lstStyle/>
          <a:p>
            <a:pPr marL="457200" indent="-457200">
              <a:buFont typeface="+mj-lt"/>
              <a:buAutoNum type="arabicPeriod"/>
            </a:pPr>
            <a:r>
              <a:rPr lang="el-GR" sz="2200" dirty="0"/>
              <a:t>Η τεχνολογία στις παγκόσμιες επιχειρηματικές δραστηριότητες</a:t>
            </a:r>
          </a:p>
          <a:p>
            <a:pPr marL="457200" indent="-457200">
              <a:buFont typeface="+mj-lt"/>
              <a:buAutoNum type="arabicPeriod"/>
            </a:pPr>
            <a:r>
              <a:rPr lang="el-GR" sz="2200" dirty="0"/>
              <a:t>Οφέλη των αναδυόμενων τεχνολογιών: αποτελεσματικότητα, εξοικονόμηση, διαφάνεια</a:t>
            </a:r>
          </a:p>
          <a:p>
            <a:pPr marL="457200" indent="-457200">
              <a:buFont typeface="+mj-lt"/>
              <a:buAutoNum type="arabicPeriod"/>
            </a:pPr>
            <a:r>
              <a:rPr lang="el-GR" sz="2200" dirty="0"/>
              <a:t>Προκλήσεις των αναδυόμενων τεχνολογιών: ασφάλεια, ηθική</a:t>
            </a:r>
          </a:p>
          <a:p>
            <a:pPr marL="457200" indent="-457200">
              <a:buFont typeface="+mj-lt"/>
              <a:buAutoNum type="arabicPeriod"/>
            </a:pPr>
            <a:r>
              <a:rPr lang="el-GR" sz="2200" dirty="0"/>
              <a:t>Παραδείγματα: </a:t>
            </a:r>
            <a:r>
              <a:rPr lang="el-GR" sz="2200" dirty="0" err="1"/>
              <a:t>Walmart</a:t>
            </a:r>
            <a:r>
              <a:rPr lang="el-GR" sz="2200" dirty="0"/>
              <a:t>, Accenture</a:t>
            </a:r>
          </a:p>
          <a:p>
            <a:pPr marL="457200" indent="-457200">
              <a:buFont typeface="+mj-lt"/>
              <a:buAutoNum type="arabicPeriod"/>
            </a:pPr>
            <a:r>
              <a:rPr lang="el-GR" sz="2200" dirty="0"/>
              <a:t>Στρατηγικές για την αξιοποίηση των αναδυόμενων τεχνολογιών: TOGAF</a:t>
            </a:r>
          </a:p>
          <a:p>
            <a:pPr marL="457200" indent="-457200">
              <a:buFont typeface="+mj-lt"/>
              <a:buAutoNum type="arabicPeriod"/>
            </a:pPr>
            <a:r>
              <a:rPr lang="el-GR" sz="2200" dirty="0"/>
              <a:t>Δυνατότητα μεταμόρφωσης και ανάπτυξης</a:t>
            </a:r>
          </a:p>
          <a:p>
            <a:pPr marL="457200" indent="-457200">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588625"/>
            <a:ext cx="8229600" cy="4525963"/>
          </a:xfrm>
        </p:spPr>
        <p:txBody>
          <a:bodyPr/>
          <a:lstStyle/>
          <a:p>
            <a:pPr marL="457200" indent="-457200">
              <a:buFont typeface="+mj-lt"/>
              <a:buAutoNum type="arabicPeriod"/>
            </a:pPr>
            <a:endParaRPr lang="en-US" sz="2200" dirty="0"/>
          </a:p>
        </p:txBody>
      </p:sp>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Tree>
    <p:extLst>
      <p:ext uri="{BB962C8B-B14F-4D97-AF65-F5344CB8AC3E}">
        <p14:creationId xmlns:p14="http://schemas.microsoft.com/office/powerpoint/2010/main" val="348713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A71D4-1FBA-473A-8337-B30297766B9A}"/>
              </a:ext>
            </a:extLst>
          </p:cNvPr>
          <p:cNvSpPr txBox="1"/>
          <p:nvPr/>
        </p:nvSpPr>
        <p:spPr>
          <a:xfrm>
            <a:off x="978009" y="1087143"/>
            <a:ext cx="7187982"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horror genre experience T/FPP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Actor in-place Animations / Locomotion’s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Character Mannequin / Body appearance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Gear for a ghost hunt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Diary – Quest/events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Inventory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Save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Inspection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Footstep Sound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NPC hunt mode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Network Replicated / Multiplayer Ready</a:t>
            </a:r>
            <a:endParaRPr lang="el-GR"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VoIP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3D Sounds and attenuations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Any many much more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91B5DA2-9F84-4357-986E-ECDEFC9DF9D7}"/>
              </a:ext>
            </a:extLst>
          </p:cNvPr>
          <p:cNvSpPr txBox="1">
            <a:spLocks/>
          </p:cNvSpPr>
          <p:nvPr/>
        </p:nvSpPr>
        <p:spPr>
          <a:xfrm>
            <a:off x="-401782" y="320633"/>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l-GR" b="1" dirty="0">
                <a:latin typeface="Arial" panose="020B0604020202020204" pitchFamily="34" charset="0"/>
                <a:cs typeface="Arial" panose="020B0604020202020204" pitchFamily="34" charset="0"/>
              </a:rPr>
              <a:t>Χαρακτηρίστηκα</a:t>
            </a:r>
            <a:endParaRPr lang="en-US" dirty="0"/>
          </a:p>
        </p:txBody>
      </p:sp>
    </p:spTree>
    <p:extLst>
      <p:ext uri="{BB962C8B-B14F-4D97-AF65-F5344CB8AC3E}">
        <p14:creationId xmlns:p14="http://schemas.microsoft.com/office/powerpoint/2010/main" val="104782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8822</TotalTime>
  <Words>3090</Words>
  <Application>Microsoft Office PowerPoint</Application>
  <PresentationFormat>On-screen Show (4:3)</PresentationFormat>
  <Paragraphs>344</Paragraphs>
  <Slides>31</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Cambria Math</vt:lpstr>
      <vt:lpstr>Century Gothic</vt:lpstr>
      <vt:lpstr>Saira SemiCondensed ExtraBold</vt:lpstr>
      <vt:lpstr>Sora</vt:lpstr>
      <vt:lpstr>Office Theme</vt:lpstr>
      <vt:lpstr>1_Office Theme</vt:lpstr>
      <vt:lpstr>PowerPoint Presentation</vt:lpstr>
      <vt:lpstr>Σχετικά με εμένα: </vt:lpstr>
      <vt:lpstr>ΕΥΧΑΡΙΣΤΙΕΣ</vt:lpstr>
      <vt:lpstr>PowerPoint Presentation</vt:lpstr>
      <vt:lpstr>PowerPoint Presentation</vt:lpstr>
      <vt:lpstr>PowerPoint Presentation</vt:lpstr>
      <vt:lpstr>PowerPoint Presentation</vt:lpstr>
      <vt:lpstr>PowerPoint Presentation</vt:lpstr>
      <vt:lpstr>Gameplay mechanics –  technical Videos</vt:lpstr>
      <vt:lpstr>Τι προσφέρει η έρευνα?</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623</cp:revision>
  <cp:lastPrinted>2017-10-27T14:03:26Z</cp:lastPrinted>
  <dcterms:created xsi:type="dcterms:W3CDTF">2015-10-17T16:20:42Z</dcterms:created>
  <dcterms:modified xsi:type="dcterms:W3CDTF">2023-03-09T11:11:26Z</dcterms:modified>
</cp:coreProperties>
</file>