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6"/>
  </p:notesMasterIdLst>
  <p:handoutMasterIdLst>
    <p:handoutMasterId r:id="rId17"/>
  </p:handoutMasterIdLst>
  <p:sldIdLst>
    <p:sldId id="302" r:id="rId3"/>
    <p:sldId id="407" r:id="rId4"/>
    <p:sldId id="408" r:id="rId5"/>
    <p:sldId id="410" r:id="rId6"/>
    <p:sldId id="443" r:id="rId7"/>
    <p:sldId id="442" r:id="rId8"/>
    <p:sldId id="437" r:id="rId9"/>
    <p:sldId id="438" r:id="rId10"/>
    <p:sldId id="439" r:id="rId11"/>
    <p:sldId id="440" r:id="rId12"/>
    <p:sldId id="434" r:id="rId13"/>
    <p:sldId id="435" r:id="rId14"/>
    <p:sldId id="426" r:id="rId15"/>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project/business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u="sng" dirty="0"/>
              <a:t>Το Industry 2.0, γνωστό και ως Δεύτερη Βιομηχανική Επανάσταση</a:t>
            </a:r>
            <a:r>
              <a:rPr lang="el-GR" dirty="0"/>
              <a:t>, ξεκίνησε στα τέλη του 19ου αιώνα και χαρακτηρίστηκε από την ευρεία υιοθέτηση τεχνικών μαζικής παραγωγής και τη </a:t>
            </a:r>
            <a:r>
              <a:rPr lang="el-GR" u="sng" dirty="0"/>
              <a:t>χρήση ηλεκτρικής ενέργειας για την τροφοδοσία μηχανημάτων</a:t>
            </a:r>
            <a:r>
              <a:rPr lang="el-GR" dirty="0"/>
              <a:t>.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u="sng" dirty="0"/>
              <a:t>Το Industry 3.0, γνωστό και ως Τρίτη Βιομηχανική Επανάσταση</a:t>
            </a:r>
            <a:r>
              <a:rPr lang="el-GR" dirty="0"/>
              <a:t>, ξεκίνησε στα τέλη του 20ου αιώνα και </a:t>
            </a:r>
            <a:r>
              <a:rPr lang="el-GR" u="sng" dirty="0"/>
              <a:t>χαρακτηρίστηκε από την άνοδο των ψηφιακών τεχνολογιών και του αυτοματισμού</a:t>
            </a:r>
            <a:r>
              <a:rPr lang="el-GR" dirty="0"/>
              <a:t>.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667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4724883"/>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Yiannas</a:t>
            </a:r>
            <a:r>
              <a:rPr lang="en-US" sz="1600" dirty="0">
                <a:effectLst/>
                <a:latin typeface="Arial" panose="020B0604020202020204" pitchFamily="34" charset="0"/>
                <a:ea typeface="Calibri" panose="020F0502020204030204" pitchFamily="34" charset="0"/>
                <a:cs typeface="Times New Roman" panose="02020603050405020304" pitchFamily="18" charset="0"/>
              </a:rPr>
              <a:t>, F., 2018. A New Era of Food Transparency Powered by Blockchain. Innovations: Technology, Governance, Globalization. MIT Press Direct, 12(1-2), pp. 46-56.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J, V.,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Morkunas</a:t>
            </a:r>
            <a:r>
              <a:rPr lang="en-US" sz="1600" dirty="0">
                <a:effectLst/>
                <a:latin typeface="Arial" panose="020B0604020202020204" pitchFamily="34" charset="0"/>
                <a:ea typeface="Calibri" panose="020F0502020204030204" pitchFamily="34" charset="0"/>
                <a:cs typeface="Times New Roman" panose="02020603050405020304" pitchFamily="18" charset="0"/>
              </a:rPr>
              <a:t>, Jeannette, P. &amp; Boon, E., 2019. How blockchain technologies impact your business model. Business Horizons, pp. 295-306.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 H, J., P, D.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Bianzino</a:t>
            </a:r>
            <a:r>
              <a:rPr lang="en-US" sz="1600" dirty="0">
                <a:effectLst/>
                <a:latin typeface="Arial" panose="020B0604020202020204" pitchFamily="34" charset="0"/>
                <a:ea typeface="Calibri" panose="020F0502020204030204" pitchFamily="34" charset="0"/>
                <a:cs typeface="Times New Roman" panose="02020603050405020304" pitchFamily="18" charset="0"/>
              </a:rPr>
              <a:t>, N., 2017. The jobs that artificial intelligence will create. MIT Sloan Management Review.</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 H.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D., 2021. Hassan, S. and De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P., 2021. Decentralized autonomous organization. Internet Policy Review, 10(2), pp. 1-10.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494818" y="426033"/>
            <a:ext cx="6172200" cy="1077218"/>
          </a:xfrm>
          <a:prstGeom prst="rect">
            <a:avLst/>
          </a:prstGeom>
          <a:noFill/>
        </p:spPr>
        <p:txBody>
          <a:bodyPr wrap="square">
            <a:spAutoFit/>
          </a:bodyPr>
          <a:lstStyle/>
          <a:p>
            <a:pPr>
              <a:spcBef>
                <a:spcPts val="1400"/>
              </a:spcBef>
            </a:pPr>
            <a:r>
              <a:rPr lang="el-GR" sz="3200" b="1" dirty="0"/>
              <a:t>Δυνατότητα μεταμόρφωσης και ανάπτυξης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Οι αναδυόμενες τεχνολογίες όπως το DAO, το WEB3.0 και το </a:t>
            </a:r>
            <a:r>
              <a:rPr lang="el-GR" sz="2200" dirty="0" err="1"/>
              <a:t>blockchain</a:t>
            </a:r>
            <a:r>
              <a:rPr lang="el-GR" sz="2200" dirty="0"/>
              <a:t> μπορούν να μεταμορφώσουν τις παγκόσμιες επιχειρηματικές δραστηριότητες.</a:t>
            </a:r>
          </a:p>
          <a:p>
            <a:pPr marL="457200" indent="-457200">
              <a:spcBef>
                <a:spcPts val="1400"/>
              </a:spcBef>
              <a:buFont typeface="+mj-lt"/>
              <a:buAutoNum type="arabicPeriod"/>
            </a:pPr>
            <a:r>
              <a:rPr lang="el-GR" sz="2200" dirty="0"/>
              <a:t>Η εφαρμογή </a:t>
            </a:r>
            <a:r>
              <a:rPr lang="el-GR" sz="2200" dirty="0" err="1"/>
              <a:t>blockchain</a:t>
            </a:r>
            <a:r>
              <a:rPr lang="el-GR" sz="2200" dirty="0"/>
              <a:t> στη διαχείριση της εφοδιαστικής αλυσίδας μπορεί να αυξήσει την αποτελεσματικότητα, τη διαφάνεια, την εξοικονόμηση κόστους και την ικανοποίηση των πελατών.</a:t>
            </a:r>
          </a:p>
          <a:p>
            <a:pPr marL="457200" indent="-457200">
              <a:spcBef>
                <a:spcPts val="1400"/>
              </a:spcBef>
              <a:buFont typeface="+mj-lt"/>
              <a:buAutoNum type="arabicPeriod"/>
            </a:pPr>
            <a:r>
              <a:rPr lang="el-GR" sz="2200" dirty="0"/>
              <a:t>Η χρήση αλγοριθμικών συστημάτων HRM μπορεί να βελτιώσει την απόδοση και την ικανοποίηση των εργαζομένων, μειώνοντας τα ποσοστά κύκλου εργασιών και αυξάνοντας την παραγωγικότητα.</a:t>
            </a:r>
            <a:endParaRPr lang="en-US" sz="2200" dirty="0"/>
          </a:p>
        </p:txBody>
      </p:sp>
    </p:spTree>
    <p:extLst>
      <p:ext uri="{BB962C8B-B14F-4D97-AF65-F5344CB8AC3E}">
        <p14:creationId xmlns:p14="http://schemas.microsoft.com/office/powerpoint/2010/main" val="4194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14594</TotalTime>
  <Words>1976</Words>
  <Application>Microsoft Office PowerPoint</Application>
  <PresentationFormat>On-screen Show (4:3)</PresentationFormat>
  <Paragraphs>128</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719</cp:revision>
  <cp:lastPrinted>2017-10-27T14:03:26Z</cp:lastPrinted>
  <dcterms:created xsi:type="dcterms:W3CDTF">2015-10-17T16:20:42Z</dcterms:created>
  <dcterms:modified xsi:type="dcterms:W3CDTF">2023-03-13T11:25:26Z</dcterms:modified>
</cp:coreProperties>
</file>