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95" autoAdjust="0"/>
  </p:normalViewPr>
  <p:slideViewPr>
    <p:cSldViewPr snapToGrid="0">
      <p:cViewPr varScale="1">
        <p:scale>
          <a:sx n="91" d="100"/>
          <a:sy n="91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1363-7ABF-4B4E-A299-570F31FE9EC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2DEE-9EA4-44A3-90F5-A0AA2D8AB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2DEE-9EA4-44A3-90F5-A0AA2D8AB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6EEF-DCE6-1FEB-2994-3879317B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E1920-87F3-D538-9860-86C558A31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58CC-CCA1-FC4D-DBEE-13F63F08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B345-AD9A-3C3C-9E28-0D23311E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37F-A4D6-EFE1-03C6-EE3200A4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7154-036D-C08C-554A-415C2E18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18A9E-2793-51BC-1FD2-1069BF946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5D6A-C9D1-A313-2C16-A3E73EF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563D-558F-478C-8C76-1E152FDF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0048-31D8-0200-B965-E96D30C3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C7693-E787-0593-3D26-1EE694C7D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D6C01-0A63-9A7D-9C24-ECB6409A5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8220-676D-7BF1-BCED-33E9406A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BFF6-7BBE-DC50-D900-13DF5483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755D-7AC1-6078-BC94-3192C43A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43A3-870D-04FD-3BCF-008F1008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B72C-270C-3530-978C-9AFC15D3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FBDE-EC7E-22DC-F6CA-EE5C058B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9AB1-FFF5-1751-497D-6DAC5F27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72F6-9D30-7EF3-029C-8F839CB3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794B-22EF-25E6-9364-260DC676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8AE4-DCE4-8789-00D5-29D536C9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C40B-C0CD-35AF-446C-69E3E0E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274D-34A1-88AE-3C1D-17F1832B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6F2F-590D-E155-42BD-AD4477B4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1FAA-A62B-9191-E4E4-09B372BC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CB61-59C0-607B-DF5D-A21ED7B6C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3FC76-FCF7-39FA-A006-B972646F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6449-5256-B424-F83A-71A8503B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E00A7-2CF7-7A9F-85DA-DEAE758B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4B8D-8BC6-92F7-0D1A-88016E13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239E-FF7E-C023-F5E9-EB629ADF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79489-CA78-F6C9-3DF5-3A61F39C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5D20C-2EC3-80DF-3230-BBE20793B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B29ED-4041-FCE2-C36E-154B5EC2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DE456-0611-0B00-4896-CABCFDB45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5B897-2B8F-C486-1554-A6C5DEFF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23BD1-2173-8BCD-857A-EAE855BD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9D52E-F820-39B2-0E86-FA061656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8E17-7F40-CFF5-3B72-4E5A9154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9D305-2BCF-A77E-6B05-0621ECB4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A0B5C-8271-229D-2975-190EBE96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D7AEC-0E60-DFF5-9FFD-754B84F1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2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E9CD1-5AF2-3331-0029-84870373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684FE-ACEA-1965-B1E3-FFAF61D2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E3B27-FE9C-D798-70A3-440DE6D7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BE3C-81A3-4E38-392F-1FBD9788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2CE4-55FA-EB7A-AA63-BC075E3F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7FF5-0492-1386-12B3-EB6214F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FAD18-4AD3-B2A2-ECEA-C49D282F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A7C02-8F87-6B80-C743-C1F86912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59D52-F19B-1B3D-CAFC-966C93BF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3FEF-1A15-370D-03C4-33D11329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21062-B27B-C690-0BF1-9BA6BDE01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3483D-25D4-EE0D-FA86-2DF12F86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6DDFD-B413-869F-D402-B74CBFFF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D1F2-1C52-CCDB-556D-B234DF42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79600-7112-37B3-B0DC-CDF6B743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9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3BB72-DC1E-3B01-E515-73E6527A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4C26-98F4-FB25-49AC-1BDADC7D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FBF9-7AD4-FBB8-E7AF-BFFDD78A6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799C-A909-4E02-94C9-2E4468B0536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11BF-BC22-F12E-8CE4-06B22EB22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5600-7C0B-C5EB-A7C0-114FED0DF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4D2F-D877-4B98-8B1F-E15CA6834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4B1E-0FF5-520B-C02C-8649A60B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Training SaaS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37B4A-78D4-7D9D-5D48-313404B98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Workflow Automation</a:t>
            </a:r>
            <a:r>
              <a:rPr lang="el-GR" dirty="0"/>
              <a:t> –</a:t>
            </a:r>
            <a:r>
              <a:rPr lang="en-US" dirty="0"/>
              <a:t> Workout Wizard</a:t>
            </a:r>
          </a:p>
        </p:txBody>
      </p:sp>
    </p:spTree>
    <p:extLst>
      <p:ext uri="{BB962C8B-B14F-4D97-AF65-F5344CB8AC3E}">
        <p14:creationId xmlns:p14="http://schemas.microsoft.com/office/powerpoint/2010/main" val="238340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BD74E1-A43B-6BA2-FCD1-54079312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05" y="0"/>
            <a:ext cx="8855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399E-5ACB-61A1-D0E7-BEEF8895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points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7C87-BC3A-3260-7944-7255188B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Ανταγωνιστικό πλεονέκτημα (μονοπώλιο ιδίως Ελλάδα)</a:t>
            </a:r>
          </a:p>
          <a:p>
            <a:r>
              <a:rPr lang="el-GR" dirty="0"/>
              <a:t>Υποανάπτυκτος τομέας στη μεριά του </a:t>
            </a:r>
            <a:r>
              <a:rPr lang="en-US" dirty="0"/>
              <a:t>Software (Web/Android/IOS)</a:t>
            </a:r>
          </a:p>
          <a:p>
            <a:r>
              <a:rPr lang="el-GR" dirty="0"/>
              <a:t>Μεγάλη ζήτηση </a:t>
            </a:r>
            <a:r>
              <a:rPr lang="en-US" dirty="0"/>
              <a:t>covid, post covid era</a:t>
            </a:r>
          </a:p>
          <a:p>
            <a:r>
              <a:rPr lang="en-US" dirty="0"/>
              <a:t>Remote + In-person </a:t>
            </a:r>
            <a:r>
              <a:rPr lang="el-GR" dirty="0"/>
              <a:t>διαχείριση ατόμων άνω των 4 πελατών</a:t>
            </a:r>
          </a:p>
          <a:p>
            <a:r>
              <a:rPr lang="el-GR" dirty="0"/>
              <a:t>Προσιτό σε όλους με μόλις 150 το χρόνο η 14.99 το μήνα</a:t>
            </a:r>
          </a:p>
          <a:p>
            <a:r>
              <a:rPr lang="en-US" dirty="0"/>
              <a:t>Modular Design</a:t>
            </a:r>
            <a:r>
              <a:rPr lang="el-GR" dirty="0"/>
              <a:t> για </a:t>
            </a:r>
            <a:r>
              <a:rPr lang="en-US" dirty="0"/>
              <a:t>topic </a:t>
            </a:r>
            <a:r>
              <a:rPr lang="el-GR" dirty="0"/>
              <a:t>εκτός γυμναστικής</a:t>
            </a:r>
            <a:r>
              <a:rPr lang="en-US" dirty="0"/>
              <a:t> </a:t>
            </a:r>
            <a:r>
              <a:rPr lang="el-GR" dirty="0"/>
              <a:t>π.χ. </a:t>
            </a:r>
            <a:r>
              <a:rPr lang="en-US" dirty="0"/>
              <a:t>Music, Education </a:t>
            </a:r>
            <a:r>
              <a:rPr lang="el-GR" dirty="0"/>
              <a:t>(λογο </a:t>
            </a:r>
            <a:r>
              <a:rPr lang="en-US" dirty="0"/>
              <a:t>Data Entry/code)</a:t>
            </a:r>
          </a:p>
          <a:p>
            <a:r>
              <a:rPr lang="en-US" dirty="0"/>
              <a:t>Scalable </a:t>
            </a:r>
            <a:r>
              <a:rPr lang="el-GR" dirty="0"/>
              <a:t>σύστημα με </a:t>
            </a:r>
            <a:r>
              <a:rPr lang="en-US" dirty="0"/>
              <a:t>grouping </a:t>
            </a:r>
            <a:r>
              <a:rPr lang="el-GR" dirty="0"/>
              <a:t>κατηγορίες πελατών (π.χ. </a:t>
            </a:r>
            <a:r>
              <a:rPr lang="en-US" dirty="0"/>
              <a:t>Over 40s)</a:t>
            </a:r>
          </a:p>
        </p:txBody>
      </p:sp>
    </p:spTree>
    <p:extLst>
      <p:ext uri="{BB962C8B-B14F-4D97-AF65-F5344CB8AC3E}">
        <p14:creationId xmlns:p14="http://schemas.microsoft.com/office/powerpoint/2010/main" val="125232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8856-F237-7F24-732C-65F67427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points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E529-67A9-B08E-CEFB-07634373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Client/group Delegation</a:t>
            </a:r>
            <a:r>
              <a:rPr lang="el-GR" dirty="0"/>
              <a:t> σε άλλους </a:t>
            </a:r>
            <a:r>
              <a:rPr lang="en-US" dirty="0"/>
              <a:t>trainer per day/week or per permission group section</a:t>
            </a:r>
          </a:p>
          <a:p>
            <a:r>
              <a:rPr lang="en-US" dirty="0"/>
              <a:t>Exercise/Video Custom + messages response Facebook style</a:t>
            </a:r>
          </a:p>
          <a:p>
            <a:r>
              <a:rPr lang="el-GR" dirty="0"/>
              <a:t>Λιτό/Απλό </a:t>
            </a:r>
            <a:r>
              <a:rPr lang="en-US" dirty="0"/>
              <a:t>UI/UX</a:t>
            </a:r>
            <a:r>
              <a:rPr lang="el-GR" dirty="0"/>
              <a:t> χωρίς </a:t>
            </a:r>
            <a:r>
              <a:rPr lang="en-US" dirty="0"/>
              <a:t>explanations </a:t>
            </a:r>
            <a:r>
              <a:rPr lang="el-GR" dirty="0"/>
              <a:t>για οποιοδήποτε </a:t>
            </a:r>
            <a:r>
              <a:rPr lang="en-US" dirty="0"/>
              <a:t>fitness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8D60-EDB6-A28F-032E-45765506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574D-617F-558C-0C35-E660458D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month under dev</a:t>
            </a:r>
          </a:p>
          <a:p>
            <a:r>
              <a:rPr lang="en-US" dirty="0"/>
              <a:t>Programming team</a:t>
            </a:r>
          </a:p>
          <a:p>
            <a:r>
              <a:rPr lang="en-US" dirty="0"/>
              <a:t>Established domain</a:t>
            </a:r>
          </a:p>
        </p:txBody>
      </p:sp>
    </p:spTree>
    <p:extLst>
      <p:ext uri="{BB962C8B-B14F-4D97-AF65-F5344CB8AC3E}">
        <p14:creationId xmlns:p14="http://schemas.microsoft.com/office/powerpoint/2010/main" val="4210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50D5-F2D2-96FD-470F-C13EAD84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UI/UX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04DDCE-9773-8759-3AB0-BD953B858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8" y="2569577"/>
            <a:ext cx="1177454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6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2CC3C-6BDE-18B2-D2A6-5B0AA824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82" y="302155"/>
            <a:ext cx="8169165" cy="62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92F189-4FC2-F4E0-253F-BD6426AF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699971"/>
            <a:ext cx="11555438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463AE-0E53-C48E-A6CD-65BFCC85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1223654"/>
            <a:ext cx="1184122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5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523D8-FF78-6E34-5BC9-89B5A4A7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32" y="0"/>
            <a:ext cx="8237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3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149</Words>
  <Application>Microsoft Office PowerPoint</Application>
  <PresentationFormat>Widescreen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Personal Training SaaS</vt:lpstr>
      <vt:lpstr>Selling points #1</vt:lpstr>
      <vt:lpstr>Selling points #2</vt:lpstr>
      <vt:lpstr>Operational Costs</vt:lpstr>
      <vt:lpstr>UI/UX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Training SaaS</dc:title>
  <dc:creator>Michail M</dc:creator>
  <cp:lastModifiedBy>Michail M</cp:lastModifiedBy>
  <cp:revision>12</cp:revision>
  <dcterms:created xsi:type="dcterms:W3CDTF">2023-06-07T08:07:53Z</dcterms:created>
  <dcterms:modified xsi:type="dcterms:W3CDTF">2023-06-07T12:03:17Z</dcterms:modified>
</cp:coreProperties>
</file>